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a4487051a0f4ea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96f12a4543e4b2c"/>
  </p:sldMasterIdLst>
  <p:sldIdLst>
    <p:sldId xmlns:r="http://schemas.openxmlformats.org/officeDocument/2006/relationships" id="256" r:id="R2e636cce5d214697"/>
    <p:sldId xmlns:r="http://schemas.openxmlformats.org/officeDocument/2006/relationships" id="257" r:id="Rfcadcd100d984fb4"/>
    <p:sldId xmlns:r="http://schemas.openxmlformats.org/officeDocument/2006/relationships" id="258" r:id="Re8df85a17602492e"/>
    <p:sldId xmlns:r="http://schemas.openxmlformats.org/officeDocument/2006/relationships" id="259" r:id="R7f63404c68c64a52"/>
    <p:sldId xmlns:r="http://schemas.openxmlformats.org/officeDocument/2006/relationships" id="260" r:id="R4cebeddd57864bff"/>
    <p:sldId xmlns:r="http://schemas.openxmlformats.org/officeDocument/2006/relationships" id="261" r:id="R4bca0ad6671b4321"/>
    <p:sldId xmlns:r="http://schemas.openxmlformats.org/officeDocument/2006/relationships" id="262" r:id="R915552f26133445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6f12a4543e4b2c" /><Relationship Type="http://schemas.openxmlformats.org/officeDocument/2006/relationships/slide" Target="/ppt/slides/slide1.xml" Id="R2e636cce5d214697" /><Relationship Type="http://schemas.openxmlformats.org/officeDocument/2006/relationships/slide" Target="/ppt/slides/slide2.xml" Id="Rfcadcd100d984fb4" /><Relationship Type="http://schemas.openxmlformats.org/officeDocument/2006/relationships/slide" Target="/ppt/slides/slide3.xml" Id="Re8df85a17602492e" /><Relationship Type="http://schemas.openxmlformats.org/officeDocument/2006/relationships/slide" Target="/ppt/slides/slide4.xml" Id="R7f63404c68c64a52" /><Relationship Type="http://schemas.openxmlformats.org/officeDocument/2006/relationships/slide" Target="/ppt/slides/slide5.xml" Id="R4cebeddd57864bff" /><Relationship Type="http://schemas.openxmlformats.org/officeDocument/2006/relationships/slide" Target="/ppt/slides/slide6.xml" Id="R4bca0ad6671b4321" /><Relationship Type="http://schemas.openxmlformats.org/officeDocument/2006/relationships/slide" Target="/ppt/slides/slide7.xml" Id="R915552f26133445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9214cee42d454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99d492c852433e" /><Relationship Type="http://schemas.openxmlformats.org/officeDocument/2006/relationships/theme" Target="/ppt/slideMasters/theme/theme1.xml" Id="Rc4205366bd5f474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b99d492c852433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95278760564bd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b9ae81c7f144f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c94330535140b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a6f1bc47d14a8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2c3703088d44d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393570b01f451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d000ad516f457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NIC NILSEN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NIC NILSEN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NIC NILSEN HOLDING AS ble etablert [år] og holder til i Kvinesdal.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NIC NILSEN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NIC NILSEN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NIC NILSEN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−34 160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7 935 538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736 070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4 752 059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NIC NILSEN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AAGE NILSEN HOLDING AS  –  51,0 %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ROLF NILSEN HOLDING AS  –  49,0 %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NIC NILSEN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Nesgata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4480 Kvinesdal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915 796 931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NIC NILSEN HOLDING AS</a:t>
            </a:r>
          </a:p>
        </p:txBody>
      </p:sp>
    </p:spTree>
  </p:cSld>
  <p:clrMapOvr>
    <a:masterClrMapping xmlns:a="http://schemas.openxmlformats.org/drawingml/2006/main"/>
  </p:clrMapOvr>
</p:sld>
</file>