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513614853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1ddd9d8c94a2c"/>
  </p:sldMasterIdLst>
  <p:sldIdLst>
    <p:sldId xmlns:r="http://schemas.openxmlformats.org/officeDocument/2006/relationships" id="256" r:id="R8e0e478e11b34f8d"/>
    <p:sldId xmlns:r="http://schemas.openxmlformats.org/officeDocument/2006/relationships" id="257" r:id="R59bc597064634fef"/>
    <p:sldId xmlns:r="http://schemas.openxmlformats.org/officeDocument/2006/relationships" id="258" r:id="R49bfab4b49324843"/>
    <p:sldId xmlns:r="http://schemas.openxmlformats.org/officeDocument/2006/relationships" id="259" r:id="Re1200b699f8741b3"/>
    <p:sldId xmlns:r="http://schemas.openxmlformats.org/officeDocument/2006/relationships" id="260" r:id="R384121bd099b4c35"/>
    <p:sldId xmlns:r="http://schemas.openxmlformats.org/officeDocument/2006/relationships" id="261" r:id="R359253b2b74f4220"/>
    <p:sldId xmlns:r="http://schemas.openxmlformats.org/officeDocument/2006/relationships" id="262" r:id="Rf560210098d5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1ddd9d8c94a2c" /><Relationship Type="http://schemas.openxmlformats.org/officeDocument/2006/relationships/slide" Target="/ppt/slides/slide1.xml" Id="R8e0e478e11b34f8d" /><Relationship Type="http://schemas.openxmlformats.org/officeDocument/2006/relationships/slide" Target="/ppt/slides/slide2.xml" Id="R59bc597064634fef" /><Relationship Type="http://schemas.openxmlformats.org/officeDocument/2006/relationships/slide" Target="/ppt/slides/slide3.xml" Id="R49bfab4b49324843" /><Relationship Type="http://schemas.openxmlformats.org/officeDocument/2006/relationships/slide" Target="/ppt/slides/slide4.xml" Id="Re1200b699f8741b3" /><Relationship Type="http://schemas.openxmlformats.org/officeDocument/2006/relationships/slide" Target="/ppt/slides/slide5.xml" Id="R384121bd099b4c35" /><Relationship Type="http://schemas.openxmlformats.org/officeDocument/2006/relationships/slide" Target="/ppt/slides/slide6.xml" Id="R359253b2b74f4220" /><Relationship Type="http://schemas.openxmlformats.org/officeDocument/2006/relationships/slide" Target="/ppt/slides/slide7.xml" Id="Rf560210098d5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b968891e4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aea998194ef5" /><Relationship Type="http://schemas.openxmlformats.org/officeDocument/2006/relationships/theme" Target="/ppt/slideMasters/theme/theme1.xml" Id="R0e5e9d6f1ec6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caea99819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a7ca54e9542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d380dece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814a525b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f3dcef3a8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98f38d1c5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c74bc90bf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1f66553b743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 SEMSHAUG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SEMSHAUG AS ble etablert [år] og holder til i Tjeldstø.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29 433 781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9 583 506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LISE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SEMSHAUG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Jensvardvegen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5336 Tjeldstø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38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915 800 718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