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6d98bda40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78009a7134fde"/>
  </p:sldMasterIdLst>
  <p:sldIdLst>
    <p:sldId xmlns:r="http://schemas.openxmlformats.org/officeDocument/2006/relationships" id="256" r:id="R23afa8053e044b96"/>
    <p:sldId xmlns:r="http://schemas.openxmlformats.org/officeDocument/2006/relationships" id="257" r:id="R30b32c0117f44e24"/>
    <p:sldId xmlns:r="http://schemas.openxmlformats.org/officeDocument/2006/relationships" id="258" r:id="Rbe42503701304fae"/>
    <p:sldId xmlns:r="http://schemas.openxmlformats.org/officeDocument/2006/relationships" id="259" r:id="R1fe2ad16e1d74e34"/>
    <p:sldId xmlns:r="http://schemas.openxmlformats.org/officeDocument/2006/relationships" id="260" r:id="R0be6719ec4b64393"/>
    <p:sldId xmlns:r="http://schemas.openxmlformats.org/officeDocument/2006/relationships" id="261" r:id="Rc3709cf052b94b45"/>
    <p:sldId xmlns:r="http://schemas.openxmlformats.org/officeDocument/2006/relationships" id="262" r:id="Rd12326be3acc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78009a7134fde" /><Relationship Type="http://schemas.openxmlformats.org/officeDocument/2006/relationships/slide" Target="/ppt/slides/slide1.xml" Id="R23afa8053e044b96" /><Relationship Type="http://schemas.openxmlformats.org/officeDocument/2006/relationships/slide" Target="/ppt/slides/slide2.xml" Id="R30b32c0117f44e24" /><Relationship Type="http://schemas.openxmlformats.org/officeDocument/2006/relationships/slide" Target="/ppt/slides/slide3.xml" Id="Rbe42503701304fae" /><Relationship Type="http://schemas.openxmlformats.org/officeDocument/2006/relationships/slide" Target="/ppt/slides/slide4.xml" Id="R1fe2ad16e1d74e34" /><Relationship Type="http://schemas.openxmlformats.org/officeDocument/2006/relationships/slide" Target="/ppt/slides/slide5.xml" Id="R0be6719ec4b64393" /><Relationship Type="http://schemas.openxmlformats.org/officeDocument/2006/relationships/slide" Target="/ppt/slides/slide6.xml" Id="Rc3709cf052b94b45" /><Relationship Type="http://schemas.openxmlformats.org/officeDocument/2006/relationships/slide" Target="/ppt/slides/slide7.xml" Id="Rd12326be3acc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9df69012e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23b18247b4950" /><Relationship Type="http://schemas.openxmlformats.org/officeDocument/2006/relationships/theme" Target="/ppt/slideMasters/theme/theme1.xml" Id="Rdd706a6c0f69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23b18247b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8c3f1bed6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78666b5c6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e19d47ba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82152f00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0c7f0dea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87d2a9128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666b9beef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PLETHORA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1 878 288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ERIK JANSSON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Erik Svendsen, Beryllvegen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5516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915 808 190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PLETHORA AS</a:t>
            </a:r>
          </a:p>
        </p:txBody>
      </p:sp>
    </p:spTree>
  </p:cSld>
  <p:clrMapOvr>
    <a:masterClrMapping xmlns:a="http://schemas.openxmlformats.org/drawingml/2006/main"/>
  </p:clrMapOvr>
</p:sld>
</file>