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b9048e5d4f4d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b5ca1dd8e649ae"/>
  </p:sldMasterIdLst>
  <p:sldIdLst>
    <p:sldId xmlns:r="http://schemas.openxmlformats.org/officeDocument/2006/relationships" id="256" r:id="R020260974d21417f"/>
    <p:sldId xmlns:r="http://schemas.openxmlformats.org/officeDocument/2006/relationships" id="257" r:id="R90e45077d3e74012"/>
    <p:sldId xmlns:r="http://schemas.openxmlformats.org/officeDocument/2006/relationships" id="258" r:id="R4372d21fb0544e15"/>
    <p:sldId xmlns:r="http://schemas.openxmlformats.org/officeDocument/2006/relationships" id="259" r:id="Rcf672986c4994d7b"/>
    <p:sldId xmlns:r="http://schemas.openxmlformats.org/officeDocument/2006/relationships" id="260" r:id="R13b3c4b052fa45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5ca1dd8e649ae" /><Relationship Type="http://schemas.openxmlformats.org/officeDocument/2006/relationships/slide" Target="/ppt/slides/slide1.xml" Id="R020260974d21417f" /><Relationship Type="http://schemas.openxmlformats.org/officeDocument/2006/relationships/slide" Target="/ppt/slides/slide2.xml" Id="R90e45077d3e74012" /><Relationship Type="http://schemas.openxmlformats.org/officeDocument/2006/relationships/slide" Target="/ppt/slides/slide3.xml" Id="R4372d21fb0544e15" /><Relationship Type="http://schemas.openxmlformats.org/officeDocument/2006/relationships/slide" Target="/ppt/slides/slide4.xml" Id="Rcf672986c4994d7b" /><Relationship Type="http://schemas.openxmlformats.org/officeDocument/2006/relationships/slide" Target="/ppt/slides/slide5.xml" Id="R13b3c4b052fa45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9ec0c35ea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077f2b79e4f33" /><Relationship Type="http://schemas.openxmlformats.org/officeDocument/2006/relationships/theme" Target="/ppt/slideMasters/theme/theme1.xml" Id="Rccc0c1aa73bd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077f2b79e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282aaded24d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66900b02b45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e480a93c7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33de0c9e9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892e6b9ce4e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10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10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