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66862a6efc4a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bc077af5ff441d"/>
  </p:sldMasterIdLst>
  <p:sldIdLst>
    <p:sldId xmlns:r="http://schemas.openxmlformats.org/officeDocument/2006/relationships" id="256" r:id="Re6a681878a82498a"/>
    <p:sldId xmlns:r="http://schemas.openxmlformats.org/officeDocument/2006/relationships" id="257" r:id="Rabf42e767ae64a52"/>
    <p:sldId xmlns:r="http://schemas.openxmlformats.org/officeDocument/2006/relationships" id="258" r:id="R1b6a5e1a1f56441c"/>
    <p:sldId xmlns:r="http://schemas.openxmlformats.org/officeDocument/2006/relationships" id="259" r:id="R6808e6c8eee04815"/>
    <p:sldId xmlns:r="http://schemas.openxmlformats.org/officeDocument/2006/relationships" id="260" r:id="Raa99e3443eb84d9a"/>
    <p:sldId xmlns:r="http://schemas.openxmlformats.org/officeDocument/2006/relationships" id="261" r:id="Rb61c6c00e5344cb2"/>
    <p:sldId xmlns:r="http://schemas.openxmlformats.org/officeDocument/2006/relationships" id="262" r:id="R1a90de06fcd34b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bc077af5ff441d" /><Relationship Type="http://schemas.openxmlformats.org/officeDocument/2006/relationships/slide" Target="/ppt/slides/slide1.xml" Id="Re6a681878a82498a" /><Relationship Type="http://schemas.openxmlformats.org/officeDocument/2006/relationships/slide" Target="/ppt/slides/slide2.xml" Id="Rabf42e767ae64a52" /><Relationship Type="http://schemas.openxmlformats.org/officeDocument/2006/relationships/slide" Target="/ppt/slides/slide3.xml" Id="R1b6a5e1a1f56441c" /><Relationship Type="http://schemas.openxmlformats.org/officeDocument/2006/relationships/slide" Target="/ppt/slides/slide4.xml" Id="R6808e6c8eee04815" /><Relationship Type="http://schemas.openxmlformats.org/officeDocument/2006/relationships/slide" Target="/ppt/slides/slide5.xml" Id="Raa99e3443eb84d9a" /><Relationship Type="http://schemas.openxmlformats.org/officeDocument/2006/relationships/slide" Target="/ppt/slides/slide6.xml" Id="Rb61c6c00e5344cb2" /><Relationship Type="http://schemas.openxmlformats.org/officeDocument/2006/relationships/slide" Target="/ppt/slides/slide7.xml" Id="R1a90de06fcd34b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a216e93ed645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9fab039aee4be0" /><Relationship Type="http://schemas.openxmlformats.org/officeDocument/2006/relationships/theme" Target="/ppt/slideMasters/theme/theme1.xml" Id="Rba8b3cb21bf24e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9fab039aee4b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7b60bd332346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87801b529546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ca465f301045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388b1fc98544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303c9cf3924b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7f05ba329f45a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61cd530d9a48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MASSIMO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MASSIMO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MASSIMO INVEST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MASSIMO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MASSIMO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MASSIMO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1 442 040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517 566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1 069 630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6 550 582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7 503 754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MASSIMO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SJONER SYRSTAD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MASSIMO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Lauritz Jenssens gate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7045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915 895 417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MASSIMO INVEST AS</a:t>
            </a:r>
          </a:p>
        </p:txBody>
      </p:sp>
    </p:spTree>
  </p:cSld>
  <p:clrMapOvr>
    <a:masterClrMapping xmlns:a="http://schemas.openxmlformats.org/drawingml/2006/main"/>
  </p:clrMapOvr>
</p:sld>
</file>