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8e325dd79c40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269d7b75924c4d"/>
  </p:sldMasterIdLst>
  <p:sldIdLst>
    <p:sldId xmlns:r="http://schemas.openxmlformats.org/officeDocument/2006/relationships" id="256" r:id="R30c49e94ea7e4dd9"/>
    <p:sldId xmlns:r="http://schemas.openxmlformats.org/officeDocument/2006/relationships" id="257" r:id="Re5c9fb1c146a46c2"/>
    <p:sldId xmlns:r="http://schemas.openxmlformats.org/officeDocument/2006/relationships" id="258" r:id="R201095a268f24465"/>
    <p:sldId xmlns:r="http://schemas.openxmlformats.org/officeDocument/2006/relationships" id="259" r:id="R21dda9ec6fb240ea"/>
    <p:sldId xmlns:r="http://schemas.openxmlformats.org/officeDocument/2006/relationships" id="260" r:id="Rb0a4423837d74dc4"/>
    <p:sldId xmlns:r="http://schemas.openxmlformats.org/officeDocument/2006/relationships" id="261" r:id="R556b1bd14fef4985"/>
    <p:sldId xmlns:r="http://schemas.openxmlformats.org/officeDocument/2006/relationships" id="262" r:id="Rd5b2bc97540d41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269d7b75924c4d" /><Relationship Type="http://schemas.openxmlformats.org/officeDocument/2006/relationships/slide" Target="/ppt/slides/slide1.xml" Id="R30c49e94ea7e4dd9" /><Relationship Type="http://schemas.openxmlformats.org/officeDocument/2006/relationships/slide" Target="/ppt/slides/slide2.xml" Id="Re5c9fb1c146a46c2" /><Relationship Type="http://schemas.openxmlformats.org/officeDocument/2006/relationships/slide" Target="/ppt/slides/slide3.xml" Id="R201095a268f24465" /><Relationship Type="http://schemas.openxmlformats.org/officeDocument/2006/relationships/slide" Target="/ppt/slides/slide4.xml" Id="R21dda9ec6fb240ea" /><Relationship Type="http://schemas.openxmlformats.org/officeDocument/2006/relationships/slide" Target="/ppt/slides/slide5.xml" Id="Rb0a4423837d74dc4" /><Relationship Type="http://schemas.openxmlformats.org/officeDocument/2006/relationships/slide" Target="/ppt/slides/slide6.xml" Id="R556b1bd14fef4985" /><Relationship Type="http://schemas.openxmlformats.org/officeDocument/2006/relationships/slide" Target="/ppt/slides/slide7.xml" Id="Rd5b2bc97540d41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3c543bcf924a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efc7230cb544a7" /><Relationship Type="http://schemas.openxmlformats.org/officeDocument/2006/relationships/theme" Target="/ppt/slideMasters/theme/theme1.xml" Id="Rcf6d0e06211f4c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efc7230cb544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6a2bfa164b49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b2be053cb240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15362c26c940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a6c44949a342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c740e25b2c40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57aae248440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1e317ff40045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CLV AS ble etablert [år] og holder til i Stord.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612 009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8 978 222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9 036 187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LANGELAND VIKANES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Amlievegen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5416 Stord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915 914 314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CLV AS</a:t>
            </a:r>
          </a:p>
        </p:txBody>
      </p:sp>
    </p:spTree>
  </p:cSld>
  <p:clrMapOvr>
    <a:masterClrMapping xmlns:a="http://schemas.openxmlformats.org/drawingml/2006/main"/>
  </p:clrMapOvr>
</p:sld>
</file>