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d0b2f79514b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1e53dc5984fcb"/>
  </p:sldMasterIdLst>
  <p:sldIdLst>
    <p:sldId xmlns:r="http://schemas.openxmlformats.org/officeDocument/2006/relationships" id="256" r:id="R275ae5ec7ebc4be2"/>
    <p:sldId xmlns:r="http://schemas.openxmlformats.org/officeDocument/2006/relationships" id="257" r:id="R13ad378de2cc4a57"/>
    <p:sldId xmlns:r="http://schemas.openxmlformats.org/officeDocument/2006/relationships" id="258" r:id="R83321dc8eff543e7"/>
    <p:sldId xmlns:r="http://schemas.openxmlformats.org/officeDocument/2006/relationships" id="259" r:id="R6cbaec1e23ad4c0d"/>
    <p:sldId xmlns:r="http://schemas.openxmlformats.org/officeDocument/2006/relationships" id="260" r:id="Ra4ceefbb2b284e26"/>
    <p:sldId xmlns:r="http://schemas.openxmlformats.org/officeDocument/2006/relationships" id="261" r:id="R3d442b69693444cc"/>
    <p:sldId xmlns:r="http://schemas.openxmlformats.org/officeDocument/2006/relationships" id="262" r:id="Re5e088699fe845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1e53dc5984fcb" /><Relationship Type="http://schemas.openxmlformats.org/officeDocument/2006/relationships/slide" Target="/ppt/slides/slide1.xml" Id="R275ae5ec7ebc4be2" /><Relationship Type="http://schemas.openxmlformats.org/officeDocument/2006/relationships/slide" Target="/ppt/slides/slide2.xml" Id="R13ad378de2cc4a57" /><Relationship Type="http://schemas.openxmlformats.org/officeDocument/2006/relationships/slide" Target="/ppt/slides/slide3.xml" Id="R83321dc8eff543e7" /><Relationship Type="http://schemas.openxmlformats.org/officeDocument/2006/relationships/slide" Target="/ppt/slides/slide4.xml" Id="R6cbaec1e23ad4c0d" /><Relationship Type="http://schemas.openxmlformats.org/officeDocument/2006/relationships/slide" Target="/ppt/slides/slide5.xml" Id="Ra4ceefbb2b284e26" /><Relationship Type="http://schemas.openxmlformats.org/officeDocument/2006/relationships/slide" Target="/ppt/slides/slide6.xml" Id="R3d442b69693444cc" /><Relationship Type="http://schemas.openxmlformats.org/officeDocument/2006/relationships/slide" Target="/ppt/slides/slide7.xml" Id="Re5e088699fe845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1cc9feefd48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7ca71e3dc4ea7" /><Relationship Type="http://schemas.openxmlformats.org/officeDocument/2006/relationships/theme" Target="/ppt/slideMasters/theme/theme1.xml" Id="Rc8d33cd95ab942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c7ca71e3dc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bc4ee0ced4b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8c03482a0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10abaa0da4a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cee223782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6c71a0892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625f30abd40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1162cb60542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SKJOLDEN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SKJOLDEN HOTEL AS ble etablert [år] og holder til i Skjolden.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973 382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558 969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1 021 832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13 590 587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 DALEHAUG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6876 Skjolden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57686606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915 954 804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