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46a986158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44308dd494c94"/>
  </p:sldMasterIdLst>
  <p:sldIdLst>
    <p:sldId xmlns:r="http://schemas.openxmlformats.org/officeDocument/2006/relationships" id="256" r:id="Rf95d43da76b24540"/>
    <p:sldId xmlns:r="http://schemas.openxmlformats.org/officeDocument/2006/relationships" id="257" r:id="Rc77d3153093a48eb"/>
    <p:sldId xmlns:r="http://schemas.openxmlformats.org/officeDocument/2006/relationships" id="258" r:id="Rbfc3e8f4e88f4b52"/>
    <p:sldId xmlns:r="http://schemas.openxmlformats.org/officeDocument/2006/relationships" id="259" r:id="R1d796390944644f8"/>
    <p:sldId xmlns:r="http://schemas.openxmlformats.org/officeDocument/2006/relationships" id="260" r:id="R8972ef05bd0043b9"/>
    <p:sldId xmlns:r="http://schemas.openxmlformats.org/officeDocument/2006/relationships" id="261" r:id="Ra3d187a871cb467c"/>
    <p:sldId xmlns:r="http://schemas.openxmlformats.org/officeDocument/2006/relationships" id="262" r:id="R161e7940b2d6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44308dd494c94" /><Relationship Type="http://schemas.openxmlformats.org/officeDocument/2006/relationships/slide" Target="/ppt/slides/slide1.xml" Id="Rf95d43da76b24540" /><Relationship Type="http://schemas.openxmlformats.org/officeDocument/2006/relationships/slide" Target="/ppt/slides/slide2.xml" Id="Rc77d3153093a48eb" /><Relationship Type="http://schemas.openxmlformats.org/officeDocument/2006/relationships/slide" Target="/ppt/slides/slide3.xml" Id="Rbfc3e8f4e88f4b52" /><Relationship Type="http://schemas.openxmlformats.org/officeDocument/2006/relationships/slide" Target="/ppt/slides/slide4.xml" Id="R1d796390944644f8" /><Relationship Type="http://schemas.openxmlformats.org/officeDocument/2006/relationships/slide" Target="/ppt/slides/slide5.xml" Id="R8972ef05bd0043b9" /><Relationship Type="http://schemas.openxmlformats.org/officeDocument/2006/relationships/slide" Target="/ppt/slides/slide6.xml" Id="Ra3d187a871cb467c" /><Relationship Type="http://schemas.openxmlformats.org/officeDocument/2006/relationships/slide" Target="/ppt/slides/slide7.xml" Id="R161e7940b2d6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aa38ad36c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b12cc0b84274" /><Relationship Type="http://schemas.openxmlformats.org/officeDocument/2006/relationships/theme" Target="/ppt/slideMasters/theme/theme1.xml" Id="R0d250b37557d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db12cc0b8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5ac36262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b36037b5d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bea22fc0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e4e2e104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610a467a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d4783b97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5ab30e19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