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d01ff3fb3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5ec1bc5ad466c"/>
  </p:sldMasterIdLst>
  <p:sldIdLst>
    <p:sldId xmlns:r="http://schemas.openxmlformats.org/officeDocument/2006/relationships" id="256" r:id="R2472d457527f4e1a"/>
    <p:sldId xmlns:r="http://schemas.openxmlformats.org/officeDocument/2006/relationships" id="257" r:id="R17b764aaa82542d3"/>
    <p:sldId xmlns:r="http://schemas.openxmlformats.org/officeDocument/2006/relationships" id="258" r:id="R94745a34e16c42a7"/>
    <p:sldId xmlns:r="http://schemas.openxmlformats.org/officeDocument/2006/relationships" id="259" r:id="R0666f69dbe00475b"/>
    <p:sldId xmlns:r="http://schemas.openxmlformats.org/officeDocument/2006/relationships" id="260" r:id="Rb237b33d49e44546"/>
    <p:sldId xmlns:r="http://schemas.openxmlformats.org/officeDocument/2006/relationships" id="261" r:id="R3ad6e38d0a1242c2"/>
    <p:sldId xmlns:r="http://schemas.openxmlformats.org/officeDocument/2006/relationships" id="262" r:id="Re6c2ae52dd5b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5ec1bc5ad466c" /><Relationship Type="http://schemas.openxmlformats.org/officeDocument/2006/relationships/slide" Target="/ppt/slides/slide1.xml" Id="R2472d457527f4e1a" /><Relationship Type="http://schemas.openxmlformats.org/officeDocument/2006/relationships/slide" Target="/ppt/slides/slide2.xml" Id="R17b764aaa82542d3" /><Relationship Type="http://schemas.openxmlformats.org/officeDocument/2006/relationships/slide" Target="/ppt/slides/slide3.xml" Id="R94745a34e16c42a7" /><Relationship Type="http://schemas.openxmlformats.org/officeDocument/2006/relationships/slide" Target="/ppt/slides/slide4.xml" Id="R0666f69dbe00475b" /><Relationship Type="http://schemas.openxmlformats.org/officeDocument/2006/relationships/slide" Target="/ppt/slides/slide5.xml" Id="Rb237b33d49e44546" /><Relationship Type="http://schemas.openxmlformats.org/officeDocument/2006/relationships/slide" Target="/ppt/slides/slide6.xml" Id="R3ad6e38d0a1242c2" /><Relationship Type="http://schemas.openxmlformats.org/officeDocument/2006/relationships/slide" Target="/ppt/slides/slide7.xml" Id="Re6c2ae52dd5b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59483fa58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849dc9b445a3" /><Relationship Type="http://schemas.openxmlformats.org/officeDocument/2006/relationships/theme" Target="/ppt/slideMasters/theme/theme1.xml" Id="R9e1b74c4837c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c849dc9b4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5842a844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8ed41df9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223f587a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0d67311a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c7b7dc3f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7cc4d2b3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6f3d0226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