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823093f68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b7d5a200c44d3"/>
  </p:sldMasterIdLst>
  <p:sldIdLst>
    <p:sldId xmlns:r="http://schemas.openxmlformats.org/officeDocument/2006/relationships" id="256" r:id="Rea1c26c1924b44e4"/>
    <p:sldId xmlns:r="http://schemas.openxmlformats.org/officeDocument/2006/relationships" id="257" r:id="R48200e24956843cc"/>
    <p:sldId xmlns:r="http://schemas.openxmlformats.org/officeDocument/2006/relationships" id="258" r:id="R2cb20cc35e484171"/>
    <p:sldId xmlns:r="http://schemas.openxmlformats.org/officeDocument/2006/relationships" id="259" r:id="Ra731db1fe87f4a97"/>
    <p:sldId xmlns:r="http://schemas.openxmlformats.org/officeDocument/2006/relationships" id="260" r:id="R93447270d6164834"/>
    <p:sldId xmlns:r="http://schemas.openxmlformats.org/officeDocument/2006/relationships" id="261" r:id="R629007fceae846d1"/>
    <p:sldId xmlns:r="http://schemas.openxmlformats.org/officeDocument/2006/relationships" id="262" r:id="R20bb0ec700de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b7d5a200c44d3" /><Relationship Type="http://schemas.openxmlformats.org/officeDocument/2006/relationships/slide" Target="/ppt/slides/slide1.xml" Id="Rea1c26c1924b44e4" /><Relationship Type="http://schemas.openxmlformats.org/officeDocument/2006/relationships/slide" Target="/ppt/slides/slide2.xml" Id="R48200e24956843cc" /><Relationship Type="http://schemas.openxmlformats.org/officeDocument/2006/relationships/slide" Target="/ppt/slides/slide3.xml" Id="R2cb20cc35e484171" /><Relationship Type="http://schemas.openxmlformats.org/officeDocument/2006/relationships/slide" Target="/ppt/slides/slide4.xml" Id="Ra731db1fe87f4a97" /><Relationship Type="http://schemas.openxmlformats.org/officeDocument/2006/relationships/slide" Target="/ppt/slides/slide5.xml" Id="R93447270d6164834" /><Relationship Type="http://schemas.openxmlformats.org/officeDocument/2006/relationships/slide" Target="/ppt/slides/slide6.xml" Id="R629007fceae846d1" /><Relationship Type="http://schemas.openxmlformats.org/officeDocument/2006/relationships/slide" Target="/ppt/slides/slide7.xml" Id="R20bb0ec700de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c5d93f2274b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072241c5642da" /><Relationship Type="http://schemas.openxmlformats.org/officeDocument/2006/relationships/theme" Target="/ppt/slideMasters/theme/theme1.xml" Id="R30db6030d7d746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072241c56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eca1e950341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6998915e9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2b31962a8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312ac60fa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0a3ed880d4f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13f663ef747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b37e453314c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FIFRILDI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FIFRILDI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4 479 731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JACOBSEN STANDAL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FIFRILDI AS</a:t>
            </a:r>
          </a:p>
        </p:txBody>
      </p:sp>
    </p:spTree>
  </p:cSld>
  <p:clrMapOvr>
    <a:masterClrMapping xmlns:a="http://schemas.openxmlformats.org/drawingml/2006/main"/>
  </p:clrMapOvr>
</p:sld>
</file>