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39ffffaa044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26be1152944d9b"/>
  </p:sldMasterIdLst>
  <p:sldIdLst>
    <p:sldId xmlns:r="http://schemas.openxmlformats.org/officeDocument/2006/relationships" id="256" r:id="R36994b63600740fd"/>
    <p:sldId xmlns:r="http://schemas.openxmlformats.org/officeDocument/2006/relationships" id="257" r:id="R6e679aacc2e34241"/>
    <p:sldId xmlns:r="http://schemas.openxmlformats.org/officeDocument/2006/relationships" id="258" r:id="R6619a51a05444137"/>
    <p:sldId xmlns:r="http://schemas.openxmlformats.org/officeDocument/2006/relationships" id="259" r:id="R053baaf7eae24315"/>
    <p:sldId xmlns:r="http://schemas.openxmlformats.org/officeDocument/2006/relationships" id="260" r:id="Rd5bef2dd0901497c"/>
    <p:sldId xmlns:r="http://schemas.openxmlformats.org/officeDocument/2006/relationships" id="261" r:id="R5375b4c8bb874d9b"/>
    <p:sldId xmlns:r="http://schemas.openxmlformats.org/officeDocument/2006/relationships" id="262" r:id="R0a923a53fcfc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6be1152944d9b" /><Relationship Type="http://schemas.openxmlformats.org/officeDocument/2006/relationships/slide" Target="/ppt/slides/slide1.xml" Id="R36994b63600740fd" /><Relationship Type="http://schemas.openxmlformats.org/officeDocument/2006/relationships/slide" Target="/ppt/slides/slide2.xml" Id="R6e679aacc2e34241" /><Relationship Type="http://schemas.openxmlformats.org/officeDocument/2006/relationships/slide" Target="/ppt/slides/slide3.xml" Id="R6619a51a05444137" /><Relationship Type="http://schemas.openxmlformats.org/officeDocument/2006/relationships/slide" Target="/ppt/slides/slide4.xml" Id="R053baaf7eae24315" /><Relationship Type="http://schemas.openxmlformats.org/officeDocument/2006/relationships/slide" Target="/ppt/slides/slide5.xml" Id="Rd5bef2dd0901497c" /><Relationship Type="http://schemas.openxmlformats.org/officeDocument/2006/relationships/slide" Target="/ppt/slides/slide6.xml" Id="R5375b4c8bb874d9b" /><Relationship Type="http://schemas.openxmlformats.org/officeDocument/2006/relationships/slide" Target="/ppt/slides/slide7.xml" Id="R0a923a53fcfc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1d23347f0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1ef8ea1ac49f2" /><Relationship Type="http://schemas.openxmlformats.org/officeDocument/2006/relationships/theme" Target="/ppt/slideMasters/theme/theme1.xml" Id="R12ac08bcc293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1ef8ea1ac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837c7cb8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72fd67e4c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c2b3355ae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da801d101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291b35cdd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b1c341d0042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5bef26f91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373 129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HOLSBREKKEN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