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f006523cb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45cd7e615404a"/>
  </p:sldMasterIdLst>
  <p:sldIdLst>
    <p:sldId xmlns:r="http://schemas.openxmlformats.org/officeDocument/2006/relationships" id="256" r:id="Ra430e24bb4ea430d"/>
    <p:sldId xmlns:r="http://schemas.openxmlformats.org/officeDocument/2006/relationships" id="257" r:id="Rf82795ec89c54695"/>
    <p:sldId xmlns:r="http://schemas.openxmlformats.org/officeDocument/2006/relationships" id="258" r:id="R8c552b9d32034156"/>
    <p:sldId xmlns:r="http://schemas.openxmlformats.org/officeDocument/2006/relationships" id="259" r:id="R7d2ae3a04e914c70"/>
    <p:sldId xmlns:r="http://schemas.openxmlformats.org/officeDocument/2006/relationships" id="260" r:id="Rc9f013afc34c4045"/>
    <p:sldId xmlns:r="http://schemas.openxmlformats.org/officeDocument/2006/relationships" id="261" r:id="Rdc24c3589eed49ad"/>
    <p:sldId xmlns:r="http://schemas.openxmlformats.org/officeDocument/2006/relationships" id="262" r:id="Ra1df8759f1c9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45cd7e615404a" /><Relationship Type="http://schemas.openxmlformats.org/officeDocument/2006/relationships/slide" Target="/ppt/slides/slide1.xml" Id="Ra430e24bb4ea430d" /><Relationship Type="http://schemas.openxmlformats.org/officeDocument/2006/relationships/slide" Target="/ppt/slides/slide2.xml" Id="Rf82795ec89c54695" /><Relationship Type="http://schemas.openxmlformats.org/officeDocument/2006/relationships/slide" Target="/ppt/slides/slide3.xml" Id="R8c552b9d32034156" /><Relationship Type="http://schemas.openxmlformats.org/officeDocument/2006/relationships/slide" Target="/ppt/slides/slide4.xml" Id="R7d2ae3a04e914c70" /><Relationship Type="http://schemas.openxmlformats.org/officeDocument/2006/relationships/slide" Target="/ppt/slides/slide5.xml" Id="Rc9f013afc34c4045" /><Relationship Type="http://schemas.openxmlformats.org/officeDocument/2006/relationships/slide" Target="/ppt/slides/slide6.xml" Id="Rdc24c3589eed49ad" /><Relationship Type="http://schemas.openxmlformats.org/officeDocument/2006/relationships/slide" Target="/ppt/slides/slide7.xml" Id="Ra1df8759f1c9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1210d5da0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9192c4ba4e9d" /><Relationship Type="http://schemas.openxmlformats.org/officeDocument/2006/relationships/theme" Target="/ppt/slideMasters/theme/theme1.xml" Id="R9976510ed79b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f9192c4ba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bbf7cb27b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40e9c5cca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18b824ff9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91b2bda3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c8984f96e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c8c0da1f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4696ffcf7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848 132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Økonomene AS, 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EDIN HOLDING AS</a:t>
            </a:r>
          </a:p>
        </p:txBody>
      </p:sp>
    </p:spTree>
  </p:cSld>
  <p:clrMapOvr>
    <a:masterClrMapping xmlns:a="http://schemas.openxmlformats.org/drawingml/2006/main"/>
  </p:clrMapOvr>
</p:sld>
</file>