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da25cd374c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d51b29bee4979"/>
  </p:sldMasterIdLst>
  <p:sldIdLst>
    <p:sldId xmlns:r="http://schemas.openxmlformats.org/officeDocument/2006/relationships" id="256" r:id="R1736955c963b46ae"/>
    <p:sldId xmlns:r="http://schemas.openxmlformats.org/officeDocument/2006/relationships" id="257" r:id="Rec056dac45884030"/>
    <p:sldId xmlns:r="http://schemas.openxmlformats.org/officeDocument/2006/relationships" id="258" r:id="R68f837f7016d47c0"/>
    <p:sldId xmlns:r="http://schemas.openxmlformats.org/officeDocument/2006/relationships" id="259" r:id="R69f8c18dce29415c"/>
    <p:sldId xmlns:r="http://schemas.openxmlformats.org/officeDocument/2006/relationships" id="260" r:id="R2f68a4aacd484772"/>
    <p:sldId xmlns:r="http://schemas.openxmlformats.org/officeDocument/2006/relationships" id="261" r:id="Rc8c6c0e325104fcb"/>
    <p:sldId xmlns:r="http://schemas.openxmlformats.org/officeDocument/2006/relationships" id="262" r:id="R87238142c6db4e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d51b29bee4979" /><Relationship Type="http://schemas.openxmlformats.org/officeDocument/2006/relationships/slide" Target="/ppt/slides/slide1.xml" Id="R1736955c963b46ae" /><Relationship Type="http://schemas.openxmlformats.org/officeDocument/2006/relationships/slide" Target="/ppt/slides/slide2.xml" Id="Rec056dac45884030" /><Relationship Type="http://schemas.openxmlformats.org/officeDocument/2006/relationships/slide" Target="/ppt/slides/slide3.xml" Id="R68f837f7016d47c0" /><Relationship Type="http://schemas.openxmlformats.org/officeDocument/2006/relationships/slide" Target="/ppt/slides/slide4.xml" Id="R69f8c18dce29415c" /><Relationship Type="http://schemas.openxmlformats.org/officeDocument/2006/relationships/slide" Target="/ppt/slides/slide5.xml" Id="R2f68a4aacd484772" /><Relationship Type="http://schemas.openxmlformats.org/officeDocument/2006/relationships/slide" Target="/ppt/slides/slide6.xml" Id="Rc8c6c0e325104fcb" /><Relationship Type="http://schemas.openxmlformats.org/officeDocument/2006/relationships/slide" Target="/ppt/slides/slide7.xml" Id="R87238142c6db4e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61918d10340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e9bfccf6c44ff" /><Relationship Type="http://schemas.openxmlformats.org/officeDocument/2006/relationships/theme" Target="/ppt/slideMasters/theme/theme1.xml" Id="R7e1955ee3613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e9bfccf6c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b6629fdfc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ef1ff7dfa40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b48f946c6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d9819b36d48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aa436814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604a5dfb34d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610d50870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KVAMME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KVAMME REKNESKAP AS ble etablert [år] og holder til i Fjærland.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4 842 854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2 077 623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KVAMME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6848 Fjærland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laurakv@online.no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916 051 271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REKNESKAP AS</a:t>
            </a:r>
          </a:p>
        </p:txBody>
      </p:sp>
    </p:spTree>
  </p:cSld>
  <p:clrMapOvr>
    <a:masterClrMapping xmlns:a="http://schemas.openxmlformats.org/drawingml/2006/main"/>
  </p:clrMapOvr>
</p:sld>
</file>