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b765cdf81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f0fb49a4148b1"/>
  </p:sldMasterIdLst>
  <p:sldIdLst>
    <p:sldId xmlns:r="http://schemas.openxmlformats.org/officeDocument/2006/relationships" id="256" r:id="R6b553a5459da466d"/>
    <p:sldId xmlns:r="http://schemas.openxmlformats.org/officeDocument/2006/relationships" id="257" r:id="R003e55da198c4cac"/>
    <p:sldId xmlns:r="http://schemas.openxmlformats.org/officeDocument/2006/relationships" id="258" r:id="R0aadc23733ea4db0"/>
    <p:sldId xmlns:r="http://schemas.openxmlformats.org/officeDocument/2006/relationships" id="259" r:id="R10b6e906526f4f43"/>
    <p:sldId xmlns:r="http://schemas.openxmlformats.org/officeDocument/2006/relationships" id="260" r:id="Reae1bbdafadc415c"/>
    <p:sldId xmlns:r="http://schemas.openxmlformats.org/officeDocument/2006/relationships" id="261" r:id="R560e93da76b44455"/>
    <p:sldId xmlns:r="http://schemas.openxmlformats.org/officeDocument/2006/relationships" id="262" r:id="R9fd2d5645908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f0fb49a4148b1" /><Relationship Type="http://schemas.openxmlformats.org/officeDocument/2006/relationships/slide" Target="/ppt/slides/slide1.xml" Id="R6b553a5459da466d" /><Relationship Type="http://schemas.openxmlformats.org/officeDocument/2006/relationships/slide" Target="/ppt/slides/slide2.xml" Id="R003e55da198c4cac" /><Relationship Type="http://schemas.openxmlformats.org/officeDocument/2006/relationships/slide" Target="/ppt/slides/slide3.xml" Id="R0aadc23733ea4db0" /><Relationship Type="http://schemas.openxmlformats.org/officeDocument/2006/relationships/slide" Target="/ppt/slides/slide4.xml" Id="R10b6e906526f4f43" /><Relationship Type="http://schemas.openxmlformats.org/officeDocument/2006/relationships/slide" Target="/ppt/slides/slide5.xml" Id="Reae1bbdafadc415c" /><Relationship Type="http://schemas.openxmlformats.org/officeDocument/2006/relationships/slide" Target="/ppt/slides/slide6.xml" Id="R560e93da76b44455" /><Relationship Type="http://schemas.openxmlformats.org/officeDocument/2006/relationships/slide" Target="/ppt/slides/slide7.xml" Id="R9fd2d5645908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6da8aff06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6a0ad9ca40d1" /><Relationship Type="http://schemas.openxmlformats.org/officeDocument/2006/relationships/theme" Target="/ppt/slideMasters/theme/theme1.xml" Id="Rd5574146d4f1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96a0ad9ca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d8ab57fd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c40cf346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84c47a64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cb0eb30a2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2c04f9276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9fc222c2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f49609ad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