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865a71ee6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710dba86b4cbe"/>
  </p:sldMasterIdLst>
  <p:sldIdLst>
    <p:sldId xmlns:r="http://schemas.openxmlformats.org/officeDocument/2006/relationships" id="256" r:id="Rb46ff1e6d22a4813"/>
    <p:sldId xmlns:r="http://schemas.openxmlformats.org/officeDocument/2006/relationships" id="257" r:id="Rf2dfd1e8efb24ca1"/>
    <p:sldId xmlns:r="http://schemas.openxmlformats.org/officeDocument/2006/relationships" id="258" r:id="R858e9554bd5c4c22"/>
    <p:sldId xmlns:r="http://schemas.openxmlformats.org/officeDocument/2006/relationships" id="259" r:id="R88fca903b8ae4ab7"/>
    <p:sldId xmlns:r="http://schemas.openxmlformats.org/officeDocument/2006/relationships" id="260" r:id="Rdbb54bb4bdfd4416"/>
    <p:sldId xmlns:r="http://schemas.openxmlformats.org/officeDocument/2006/relationships" id="261" r:id="R5fb2ed251b2e4599"/>
    <p:sldId xmlns:r="http://schemas.openxmlformats.org/officeDocument/2006/relationships" id="262" r:id="R444c7ca77778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710dba86b4cbe" /><Relationship Type="http://schemas.openxmlformats.org/officeDocument/2006/relationships/slide" Target="/ppt/slides/slide1.xml" Id="Rb46ff1e6d22a4813" /><Relationship Type="http://schemas.openxmlformats.org/officeDocument/2006/relationships/slide" Target="/ppt/slides/slide2.xml" Id="Rf2dfd1e8efb24ca1" /><Relationship Type="http://schemas.openxmlformats.org/officeDocument/2006/relationships/slide" Target="/ppt/slides/slide3.xml" Id="R858e9554bd5c4c22" /><Relationship Type="http://schemas.openxmlformats.org/officeDocument/2006/relationships/slide" Target="/ppt/slides/slide4.xml" Id="R88fca903b8ae4ab7" /><Relationship Type="http://schemas.openxmlformats.org/officeDocument/2006/relationships/slide" Target="/ppt/slides/slide5.xml" Id="Rdbb54bb4bdfd4416" /><Relationship Type="http://schemas.openxmlformats.org/officeDocument/2006/relationships/slide" Target="/ppt/slides/slide6.xml" Id="R5fb2ed251b2e4599" /><Relationship Type="http://schemas.openxmlformats.org/officeDocument/2006/relationships/slide" Target="/ppt/slides/slide7.xml" Id="R444c7ca77778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8016b1c41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7c90164314b0e" /><Relationship Type="http://schemas.openxmlformats.org/officeDocument/2006/relationships/theme" Target="/ppt/slideMasters/theme/theme1.xml" Id="Re1343a8d734a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7c9016431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50fbeae5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0c88d4c25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93b7b9a26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b6dff7d0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b9e11ff4f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08bcc9cb8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db8b1a544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 RØNSTAD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 RØNSTAD MATSENTER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10 626 222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RØNSTAD  –  91,7 %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RØNSTAD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13 71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joker.kolvikbakken@joker.no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916 077 289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