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769c07e66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7acbe7b5f47e4"/>
  </p:sldMasterIdLst>
  <p:sldIdLst>
    <p:sldId xmlns:r="http://schemas.openxmlformats.org/officeDocument/2006/relationships" id="256" r:id="Rf2812303cfa54001"/>
    <p:sldId xmlns:r="http://schemas.openxmlformats.org/officeDocument/2006/relationships" id="257" r:id="R60f2e98e78634d4d"/>
    <p:sldId xmlns:r="http://schemas.openxmlformats.org/officeDocument/2006/relationships" id="258" r:id="Rc749391b073d494e"/>
    <p:sldId xmlns:r="http://schemas.openxmlformats.org/officeDocument/2006/relationships" id="259" r:id="Rdcc094a177624763"/>
    <p:sldId xmlns:r="http://schemas.openxmlformats.org/officeDocument/2006/relationships" id="260" r:id="R3965b6e01f4248a1"/>
    <p:sldId xmlns:r="http://schemas.openxmlformats.org/officeDocument/2006/relationships" id="261" r:id="Reb5c716f65a54b87"/>
    <p:sldId xmlns:r="http://schemas.openxmlformats.org/officeDocument/2006/relationships" id="262" r:id="Rf67e924c0a69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7acbe7b5f47e4" /><Relationship Type="http://schemas.openxmlformats.org/officeDocument/2006/relationships/slide" Target="/ppt/slides/slide1.xml" Id="Rf2812303cfa54001" /><Relationship Type="http://schemas.openxmlformats.org/officeDocument/2006/relationships/slide" Target="/ppt/slides/slide2.xml" Id="R60f2e98e78634d4d" /><Relationship Type="http://schemas.openxmlformats.org/officeDocument/2006/relationships/slide" Target="/ppt/slides/slide3.xml" Id="Rc749391b073d494e" /><Relationship Type="http://schemas.openxmlformats.org/officeDocument/2006/relationships/slide" Target="/ppt/slides/slide4.xml" Id="Rdcc094a177624763" /><Relationship Type="http://schemas.openxmlformats.org/officeDocument/2006/relationships/slide" Target="/ppt/slides/slide5.xml" Id="R3965b6e01f4248a1" /><Relationship Type="http://schemas.openxmlformats.org/officeDocument/2006/relationships/slide" Target="/ppt/slides/slide6.xml" Id="Reb5c716f65a54b87" /><Relationship Type="http://schemas.openxmlformats.org/officeDocument/2006/relationships/slide" Target="/ppt/slides/slide7.xml" Id="Rf67e924c0a69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5c113fa6b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fec4f2a84763" /><Relationship Type="http://schemas.openxmlformats.org/officeDocument/2006/relationships/theme" Target="/ppt/slideMasters/theme/theme1.xml" Id="R30c51bf11241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8fec4f2a8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6567d8e65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58de55673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f7b515c2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1da8e84ec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e49f4f17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404ea087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281b784e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