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9de281037142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5474b581b54e00"/>
  </p:sldMasterIdLst>
  <p:sldIdLst>
    <p:sldId xmlns:r="http://schemas.openxmlformats.org/officeDocument/2006/relationships" id="256" r:id="Rdb0e367cf996412d"/>
    <p:sldId xmlns:r="http://schemas.openxmlformats.org/officeDocument/2006/relationships" id="257" r:id="R52bdc90abbc54318"/>
    <p:sldId xmlns:r="http://schemas.openxmlformats.org/officeDocument/2006/relationships" id="258" r:id="Rf70e51eb121f4c1d"/>
    <p:sldId xmlns:r="http://schemas.openxmlformats.org/officeDocument/2006/relationships" id="259" r:id="Rd996e2b04c3f4260"/>
    <p:sldId xmlns:r="http://schemas.openxmlformats.org/officeDocument/2006/relationships" id="260" r:id="R3c0b66830f604640"/>
    <p:sldId xmlns:r="http://schemas.openxmlformats.org/officeDocument/2006/relationships" id="261" r:id="Rce407f95b496459f"/>
    <p:sldId xmlns:r="http://schemas.openxmlformats.org/officeDocument/2006/relationships" id="262" r:id="R28b6236b9d1544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5474b581b54e00" /><Relationship Type="http://schemas.openxmlformats.org/officeDocument/2006/relationships/slide" Target="/ppt/slides/slide1.xml" Id="Rdb0e367cf996412d" /><Relationship Type="http://schemas.openxmlformats.org/officeDocument/2006/relationships/slide" Target="/ppt/slides/slide2.xml" Id="R52bdc90abbc54318" /><Relationship Type="http://schemas.openxmlformats.org/officeDocument/2006/relationships/slide" Target="/ppt/slides/slide3.xml" Id="Rf70e51eb121f4c1d" /><Relationship Type="http://schemas.openxmlformats.org/officeDocument/2006/relationships/slide" Target="/ppt/slides/slide4.xml" Id="Rd996e2b04c3f4260" /><Relationship Type="http://schemas.openxmlformats.org/officeDocument/2006/relationships/slide" Target="/ppt/slides/slide5.xml" Id="R3c0b66830f604640" /><Relationship Type="http://schemas.openxmlformats.org/officeDocument/2006/relationships/slide" Target="/ppt/slides/slide6.xml" Id="Rce407f95b496459f" /><Relationship Type="http://schemas.openxmlformats.org/officeDocument/2006/relationships/slide" Target="/ppt/slides/slide7.xml" Id="R28b6236b9d1544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65f4ca35ba4c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af3348755421e" /><Relationship Type="http://schemas.openxmlformats.org/officeDocument/2006/relationships/theme" Target="/ppt/slideMasters/theme/theme1.xml" Id="R0edca763e43a47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faf334875542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8e5f3391843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57e88683445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d9b8502a94f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7f9f4d2154b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02d2855144e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1ea07ea0b4c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4af6b76a440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NICO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 EIENDOM AS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3 290 700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1 687 891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620 975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6 775 338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26 033 497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 NILSEN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Nesgata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916 155 190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EIENDOM AS</a:t>
            </a:r>
          </a:p>
        </p:txBody>
      </p:sp>
    </p:spTree>
  </p:cSld>
  <p:clrMapOvr>
    <a:masterClrMapping xmlns:a="http://schemas.openxmlformats.org/drawingml/2006/main"/>
  </p:clrMapOvr>
</p:sld>
</file>