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d5310cc2c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30a6bd50b48e6"/>
  </p:sldMasterIdLst>
  <p:sldIdLst>
    <p:sldId xmlns:r="http://schemas.openxmlformats.org/officeDocument/2006/relationships" id="256" r:id="Re8d9aed4e1d849c3"/>
    <p:sldId xmlns:r="http://schemas.openxmlformats.org/officeDocument/2006/relationships" id="257" r:id="R78f74ac621bc4ede"/>
    <p:sldId xmlns:r="http://schemas.openxmlformats.org/officeDocument/2006/relationships" id="258" r:id="R6f5ef00765e44f58"/>
    <p:sldId xmlns:r="http://schemas.openxmlformats.org/officeDocument/2006/relationships" id="259" r:id="R216235849ef84071"/>
    <p:sldId xmlns:r="http://schemas.openxmlformats.org/officeDocument/2006/relationships" id="260" r:id="R89f78c18bc4b4729"/>
    <p:sldId xmlns:r="http://schemas.openxmlformats.org/officeDocument/2006/relationships" id="261" r:id="R351ebe3063da46e3"/>
    <p:sldId xmlns:r="http://schemas.openxmlformats.org/officeDocument/2006/relationships" id="262" r:id="R0d16c434ebcc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30a6bd50b48e6" /><Relationship Type="http://schemas.openxmlformats.org/officeDocument/2006/relationships/slide" Target="/ppt/slides/slide1.xml" Id="Re8d9aed4e1d849c3" /><Relationship Type="http://schemas.openxmlformats.org/officeDocument/2006/relationships/slide" Target="/ppt/slides/slide2.xml" Id="R78f74ac621bc4ede" /><Relationship Type="http://schemas.openxmlformats.org/officeDocument/2006/relationships/slide" Target="/ppt/slides/slide3.xml" Id="R6f5ef00765e44f58" /><Relationship Type="http://schemas.openxmlformats.org/officeDocument/2006/relationships/slide" Target="/ppt/slides/slide4.xml" Id="R216235849ef84071" /><Relationship Type="http://schemas.openxmlformats.org/officeDocument/2006/relationships/slide" Target="/ppt/slides/slide5.xml" Id="R89f78c18bc4b4729" /><Relationship Type="http://schemas.openxmlformats.org/officeDocument/2006/relationships/slide" Target="/ppt/slides/slide6.xml" Id="R351ebe3063da46e3" /><Relationship Type="http://schemas.openxmlformats.org/officeDocument/2006/relationships/slide" Target="/ppt/slides/slide7.xml" Id="R0d16c434ebcc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d29f377fe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3d228c234f7e" /><Relationship Type="http://schemas.openxmlformats.org/officeDocument/2006/relationships/theme" Target="/ppt/slideMasters/theme/theme1.xml" Id="R65b33584e6b8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c3d228c23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688dc34f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4beb91e1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93b42e3b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cb4b8ca3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4c838f05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6d857d4c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a27d7ae2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