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b1dc39505c48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dd5f5fdf8d4f29"/>
  </p:sldMasterIdLst>
  <p:sldIdLst>
    <p:sldId xmlns:r="http://schemas.openxmlformats.org/officeDocument/2006/relationships" id="256" r:id="R70ea493e507c4d22"/>
    <p:sldId xmlns:r="http://schemas.openxmlformats.org/officeDocument/2006/relationships" id="257" r:id="R32ac6fdf61e34f87"/>
    <p:sldId xmlns:r="http://schemas.openxmlformats.org/officeDocument/2006/relationships" id="258" r:id="Rd7c16043f2dc4a3c"/>
    <p:sldId xmlns:r="http://schemas.openxmlformats.org/officeDocument/2006/relationships" id="259" r:id="R948887e9ac394707"/>
    <p:sldId xmlns:r="http://schemas.openxmlformats.org/officeDocument/2006/relationships" id="260" r:id="Rff46aa1defe946c5"/>
    <p:sldId xmlns:r="http://schemas.openxmlformats.org/officeDocument/2006/relationships" id="261" r:id="Rdc83417323554062"/>
    <p:sldId xmlns:r="http://schemas.openxmlformats.org/officeDocument/2006/relationships" id="262" r:id="R10649a08588543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dd5f5fdf8d4f29" /><Relationship Type="http://schemas.openxmlformats.org/officeDocument/2006/relationships/slide" Target="/ppt/slides/slide1.xml" Id="R70ea493e507c4d22" /><Relationship Type="http://schemas.openxmlformats.org/officeDocument/2006/relationships/slide" Target="/ppt/slides/slide2.xml" Id="R32ac6fdf61e34f87" /><Relationship Type="http://schemas.openxmlformats.org/officeDocument/2006/relationships/slide" Target="/ppt/slides/slide3.xml" Id="Rd7c16043f2dc4a3c" /><Relationship Type="http://schemas.openxmlformats.org/officeDocument/2006/relationships/slide" Target="/ppt/slides/slide4.xml" Id="R948887e9ac394707" /><Relationship Type="http://schemas.openxmlformats.org/officeDocument/2006/relationships/slide" Target="/ppt/slides/slide5.xml" Id="Rff46aa1defe946c5" /><Relationship Type="http://schemas.openxmlformats.org/officeDocument/2006/relationships/slide" Target="/ppt/slides/slide6.xml" Id="Rdc83417323554062" /><Relationship Type="http://schemas.openxmlformats.org/officeDocument/2006/relationships/slide" Target="/ppt/slides/slide7.xml" Id="R10649a08588543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b54176248f45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bd9df59f94659" /><Relationship Type="http://schemas.openxmlformats.org/officeDocument/2006/relationships/theme" Target="/ppt/slideMasters/theme/theme1.xml" Id="R182f319184b446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4bd9df59f946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97cd554974b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26ff0097a48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56827b6434c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b1cef39f94f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bbb71cd2144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c2d88a53e46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811b35dce44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 AARS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 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 AARS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 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 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 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5 264 320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41 594 582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42 325 349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 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 AS  –  52,5 %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 AS  –  32,2 %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BAVARIA INVEST AS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MEME INVEST AS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HAAVIK SIRIANNE GUSLUND  –  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BURKELAND INVEST AS  –  1,4 %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 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916 189 761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 AARS AS</a:t>
            </a:r>
          </a:p>
        </p:txBody>
      </p:sp>
    </p:spTree>
  </p:cSld>
  <p:clrMapOvr>
    <a:masterClrMapping xmlns:a="http://schemas.openxmlformats.org/drawingml/2006/main"/>
  </p:clrMapOvr>
</p:sld>
</file>