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21e368af0f46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e4ef4039214622"/>
  </p:sldMasterIdLst>
  <p:sldIdLst>
    <p:sldId xmlns:r="http://schemas.openxmlformats.org/officeDocument/2006/relationships" id="256" r:id="Rff21f4046cb243a1"/>
    <p:sldId xmlns:r="http://schemas.openxmlformats.org/officeDocument/2006/relationships" id="257" r:id="R1e9f97bb70244cfa"/>
    <p:sldId xmlns:r="http://schemas.openxmlformats.org/officeDocument/2006/relationships" id="258" r:id="R5a9e11c289704573"/>
    <p:sldId xmlns:r="http://schemas.openxmlformats.org/officeDocument/2006/relationships" id="259" r:id="R135843ce5bd04140"/>
    <p:sldId xmlns:r="http://schemas.openxmlformats.org/officeDocument/2006/relationships" id="260" r:id="Rdbb5d78b7f8941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4ef4039214622" /><Relationship Type="http://schemas.openxmlformats.org/officeDocument/2006/relationships/slide" Target="/ppt/slides/slide1.xml" Id="Rff21f4046cb243a1" /><Relationship Type="http://schemas.openxmlformats.org/officeDocument/2006/relationships/slide" Target="/ppt/slides/slide2.xml" Id="R1e9f97bb70244cfa" /><Relationship Type="http://schemas.openxmlformats.org/officeDocument/2006/relationships/slide" Target="/ppt/slides/slide3.xml" Id="R5a9e11c289704573" /><Relationship Type="http://schemas.openxmlformats.org/officeDocument/2006/relationships/slide" Target="/ppt/slides/slide4.xml" Id="R135843ce5bd04140" /><Relationship Type="http://schemas.openxmlformats.org/officeDocument/2006/relationships/slide" Target="/ppt/slides/slide5.xml" Id="Rdbb5d78b7f8941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a47b43bd6e4e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4a7fb27574d10" /><Relationship Type="http://schemas.openxmlformats.org/officeDocument/2006/relationships/theme" Target="/ppt/slideMasters/theme/theme1.xml" Id="R3bdeef225ad54a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f4a7fb27574d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3ab6289dc49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f39740d7f41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47278348d4c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a03498adb49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47fc3a7e449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BJØRGERUD DRIFT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BJØRGERUD DRIFT DA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Brumundvegen 358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2386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916 252 331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BJØRGERUD DRIFT DA</a:t>
            </a:r>
          </a:p>
        </p:txBody>
      </p:sp>
    </p:spTree>
  </p:cSld>
  <p:clrMapOvr>
    <a:masterClrMapping xmlns:a="http://schemas.openxmlformats.org/drawingml/2006/main"/>
  </p:clrMapOvr>
</p:sld>
</file>