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fcf13c0fcc4f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359cb9284d448d"/>
  </p:sldMasterIdLst>
  <p:sldIdLst>
    <p:sldId xmlns:r="http://schemas.openxmlformats.org/officeDocument/2006/relationships" id="256" r:id="R1c46b5a718884915"/>
    <p:sldId xmlns:r="http://schemas.openxmlformats.org/officeDocument/2006/relationships" id="257" r:id="Ra2dbe27d76c44559"/>
    <p:sldId xmlns:r="http://schemas.openxmlformats.org/officeDocument/2006/relationships" id="258" r:id="R8c6f59ec1fbc41a6"/>
    <p:sldId xmlns:r="http://schemas.openxmlformats.org/officeDocument/2006/relationships" id="259" r:id="Rbdba082d4b194846"/>
    <p:sldId xmlns:r="http://schemas.openxmlformats.org/officeDocument/2006/relationships" id="260" r:id="R75747444b89743a5"/>
    <p:sldId xmlns:r="http://schemas.openxmlformats.org/officeDocument/2006/relationships" id="261" r:id="Rd3b89f588871436b"/>
    <p:sldId xmlns:r="http://schemas.openxmlformats.org/officeDocument/2006/relationships" id="262" r:id="R9b07c03c157e41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59cb9284d448d" /><Relationship Type="http://schemas.openxmlformats.org/officeDocument/2006/relationships/slide" Target="/ppt/slides/slide1.xml" Id="R1c46b5a718884915" /><Relationship Type="http://schemas.openxmlformats.org/officeDocument/2006/relationships/slide" Target="/ppt/slides/slide2.xml" Id="Ra2dbe27d76c44559" /><Relationship Type="http://schemas.openxmlformats.org/officeDocument/2006/relationships/slide" Target="/ppt/slides/slide3.xml" Id="R8c6f59ec1fbc41a6" /><Relationship Type="http://schemas.openxmlformats.org/officeDocument/2006/relationships/slide" Target="/ppt/slides/slide4.xml" Id="Rbdba082d4b194846" /><Relationship Type="http://schemas.openxmlformats.org/officeDocument/2006/relationships/slide" Target="/ppt/slides/slide5.xml" Id="R75747444b89743a5" /><Relationship Type="http://schemas.openxmlformats.org/officeDocument/2006/relationships/slide" Target="/ppt/slides/slide6.xml" Id="Rd3b89f588871436b" /><Relationship Type="http://schemas.openxmlformats.org/officeDocument/2006/relationships/slide" Target="/ppt/slides/slide7.xml" Id="R9b07c03c157e41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5565ec11a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17423be5f490c" /><Relationship Type="http://schemas.openxmlformats.org/officeDocument/2006/relationships/theme" Target="/ppt/slideMasters/theme/theme1.xml" Id="Rc1fe460ed3a048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17423be5f49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cb561685440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d0496e9ae4e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453e8b34441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afcd90ad14c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472dd2eb74a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8c9f567d74a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7036c3b894c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