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2feec66b3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328de1d384481"/>
  </p:sldMasterIdLst>
  <p:sldIdLst>
    <p:sldId xmlns:r="http://schemas.openxmlformats.org/officeDocument/2006/relationships" id="256" r:id="Rb13e54aa15f04ecb"/>
    <p:sldId xmlns:r="http://schemas.openxmlformats.org/officeDocument/2006/relationships" id="257" r:id="R9994bcaa4c7e4021"/>
    <p:sldId xmlns:r="http://schemas.openxmlformats.org/officeDocument/2006/relationships" id="258" r:id="R458f7d03e1cb4bed"/>
    <p:sldId xmlns:r="http://schemas.openxmlformats.org/officeDocument/2006/relationships" id="259" r:id="R7fcc90442fa042cb"/>
    <p:sldId xmlns:r="http://schemas.openxmlformats.org/officeDocument/2006/relationships" id="260" r:id="R09665696be9d4f23"/>
    <p:sldId xmlns:r="http://schemas.openxmlformats.org/officeDocument/2006/relationships" id="261" r:id="R2fae77ca3c24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328de1d384481" /><Relationship Type="http://schemas.openxmlformats.org/officeDocument/2006/relationships/slide" Target="/ppt/slides/slide1.xml" Id="Rb13e54aa15f04ecb" /><Relationship Type="http://schemas.openxmlformats.org/officeDocument/2006/relationships/slide" Target="/ppt/slides/slide2.xml" Id="R9994bcaa4c7e4021" /><Relationship Type="http://schemas.openxmlformats.org/officeDocument/2006/relationships/slide" Target="/ppt/slides/slide3.xml" Id="R458f7d03e1cb4bed" /><Relationship Type="http://schemas.openxmlformats.org/officeDocument/2006/relationships/slide" Target="/ppt/slides/slide4.xml" Id="R7fcc90442fa042cb" /><Relationship Type="http://schemas.openxmlformats.org/officeDocument/2006/relationships/slide" Target="/ppt/slides/slide5.xml" Id="R09665696be9d4f23" /><Relationship Type="http://schemas.openxmlformats.org/officeDocument/2006/relationships/slide" Target="/ppt/slides/slide6.xml" Id="R2fae77ca3c24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c0215ee04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e46b1a7441d0" /><Relationship Type="http://schemas.openxmlformats.org/officeDocument/2006/relationships/theme" Target="/ppt/slideMasters/theme/theme1.xml" Id="Rb33d041c115a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7e46b1a74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33b99bb2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665183d0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33bce4b1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6a3b7eaf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50fe034a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9b22609d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