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ee66e3a45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a7bdd7aaa40f3"/>
  </p:sldMasterIdLst>
  <p:sldIdLst>
    <p:sldId xmlns:r="http://schemas.openxmlformats.org/officeDocument/2006/relationships" id="256" r:id="Raf84e417c62942a3"/>
    <p:sldId xmlns:r="http://schemas.openxmlformats.org/officeDocument/2006/relationships" id="257" r:id="Rb5a8401099a74ba2"/>
    <p:sldId xmlns:r="http://schemas.openxmlformats.org/officeDocument/2006/relationships" id="258" r:id="R9be5f2da02c6452a"/>
    <p:sldId xmlns:r="http://schemas.openxmlformats.org/officeDocument/2006/relationships" id="259" r:id="R527f9749571f4d85"/>
    <p:sldId xmlns:r="http://schemas.openxmlformats.org/officeDocument/2006/relationships" id="260" r:id="R5c968313704e49af"/>
    <p:sldId xmlns:r="http://schemas.openxmlformats.org/officeDocument/2006/relationships" id="261" r:id="R079012e3fc3d46b5"/>
    <p:sldId xmlns:r="http://schemas.openxmlformats.org/officeDocument/2006/relationships" id="262" r:id="R7f9aba082c6f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a7bdd7aaa40f3" /><Relationship Type="http://schemas.openxmlformats.org/officeDocument/2006/relationships/slide" Target="/ppt/slides/slide1.xml" Id="Raf84e417c62942a3" /><Relationship Type="http://schemas.openxmlformats.org/officeDocument/2006/relationships/slide" Target="/ppt/slides/slide2.xml" Id="Rb5a8401099a74ba2" /><Relationship Type="http://schemas.openxmlformats.org/officeDocument/2006/relationships/slide" Target="/ppt/slides/slide3.xml" Id="R9be5f2da02c6452a" /><Relationship Type="http://schemas.openxmlformats.org/officeDocument/2006/relationships/slide" Target="/ppt/slides/slide4.xml" Id="R527f9749571f4d85" /><Relationship Type="http://schemas.openxmlformats.org/officeDocument/2006/relationships/slide" Target="/ppt/slides/slide5.xml" Id="R5c968313704e49af" /><Relationship Type="http://schemas.openxmlformats.org/officeDocument/2006/relationships/slide" Target="/ppt/slides/slide6.xml" Id="R079012e3fc3d46b5" /><Relationship Type="http://schemas.openxmlformats.org/officeDocument/2006/relationships/slide" Target="/ppt/slides/slide7.xml" Id="R7f9aba082c6f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e1ae07f6f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c37db4cd47ee" /><Relationship Type="http://schemas.openxmlformats.org/officeDocument/2006/relationships/theme" Target="/ppt/slideMasters/theme/theme1.xml" Id="R695807dfc9d8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cc37db4cd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4639a0e5e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687c82d7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98a70985c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b52c232c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0d560141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6d327bc0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e4732fbe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