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cb0ed30888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7872edaaa4548"/>
  </p:sldMasterIdLst>
  <p:sldIdLst>
    <p:sldId xmlns:r="http://schemas.openxmlformats.org/officeDocument/2006/relationships" id="256" r:id="R594948ff41cb44d9"/>
    <p:sldId xmlns:r="http://schemas.openxmlformats.org/officeDocument/2006/relationships" id="257" r:id="R383fed67d51e433c"/>
    <p:sldId xmlns:r="http://schemas.openxmlformats.org/officeDocument/2006/relationships" id="258" r:id="R401c48668d254914"/>
    <p:sldId xmlns:r="http://schemas.openxmlformats.org/officeDocument/2006/relationships" id="259" r:id="Rcdbfc9dc74cb4ec4"/>
    <p:sldId xmlns:r="http://schemas.openxmlformats.org/officeDocument/2006/relationships" id="260" r:id="R3f2b8c234e3c43cf"/>
    <p:sldId xmlns:r="http://schemas.openxmlformats.org/officeDocument/2006/relationships" id="261" r:id="Rc4efe8742ef74ad7"/>
    <p:sldId xmlns:r="http://schemas.openxmlformats.org/officeDocument/2006/relationships" id="262" r:id="R3e4eea627a64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7872edaaa4548" /><Relationship Type="http://schemas.openxmlformats.org/officeDocument/2006/relationships/slide" Target="/ppt/slides/slide1.xml" Id="R594948ff41cb44d9" /><Relationship Type="http://schemas.openxmlformats.org/officeDocument/2006/relationships/slide" Target="/ppt/slides/slide2.xml" Id="R383fed67d51e433c" /><Relationship Type="http://schemas.openxmlformats.org/officeDocument/2006/relationships/slide" Target="/ppt/slides/slide3.xml" Id="R401c48668d254914" /><Relationship Type="http://schemas.openxmlformats.org/officeDocument/2006/relationships/slide" Target="/ppt/slides/slide4.xml" Id="Rcdbfc9dc74cb4ec4" /><Relationship Type="http://schemas.openxmlformats.org/officeDocument/2006/relationships/slide" Target="/ppt/slides/slide5.xml" Id="R3f2b8c234e3c43cf" /><Relationship Type="http://schemas.openxmlformats.org/officeDocument/2006/relationships/slide" Target="/ppt/slides/slide6.xml" Id="Rc4efe8742ef74ad7" /><Relationship Type="http://schemas.openxmlformats.org/officeDocument/2006/relationships/slide" Target="/ppt/slides/slide7.xml" Id="R3e4eea627a64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5ee156983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f10fe0d694bfd" /><Relationship Type="http://schemas.openxmlformats.org/officeDocument/2006/relationships/theme" Target="/ppt/slideMasters/theme/theme1.xml" Id="R87b3ae4cd362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f10fe0d69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706fd9b06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4bc7025c3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55ee80aab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5dc4eb06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b167a6ac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cf431069f4d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626a3995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EIRIK THORSDAHL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Skredderplassen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ethorsdahl@gmail.com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