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c55e6ac1b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441aa73c94b73"/>
  </p:sldMasterIdLst>
  <p:sldIdLst>
    <p:sldId xmlns:r="http://schemas.openxmlformats.org/officeDocument/2006/relationships" id="256" r:id="Re7da1af95cb14e59"/>
    <p:sldId xmlns:r="http://schemas.openxmlformats.org/officeDocument/2006/relationships" id="257" r:id="Rac8f9b46b5b145f1"/>
    <p:sldId xmlns:r="http://schemas.openxmlformats.org/officeDocument/2006/relationships" id="258" r:id="R722411b052924f51"/>
    <p:sldId xmlns:r="http://schemas.openxmlformats.org/officeDocument/2006/relationships" id="259" r:id="R2a9f1222c54b4d08"/>
    <p:sldId xmlns:r="http://schemas.openxmlformats.org/officeDocument/2006/relationships" id="260" r:id="R3b73e7acf578450f"/>
    <p:sldId xmlns:r="http://schemas.openxmlformats.org/officeDocument/2006/relationships" id="261" r:id="R767f0bad67824065"/>
    <p:sldId xmlns:r="http://schemas.openxmlformats.org/officeDocument/2006/relationships" id="262" r:id="R2f1594a9ca42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441aa73c94b73" /><Relationship Type="http://schemas.openxmlformats.org/officeDocument/2006/relationships/slide" Target="/ppt/slides/slide1.xml" Id="Re7da1af95cb14e59" /><Relationship Type="http://schemas.openxmlformats.org/officeDocument/2006/relationships/slide" Target="/ppt/slides/slide2.xml" Id="Rac8f9b46b5b145f1" /><Relationship Type="http://schemas.openxmlformats.org/officeDocument/2006/relationships/slide" Target="/ppt/slides/slide3.xml" Id="R722411b052924f51" /><Relationship Type="http://schemas.openxmlformats.org/officeDocument/2006/relationships/slide" Target="/ppt/slides/slide4.xml" Id="R2a9f1222c54b4d08" /><Relationship Type="http://schemas.openxmlformats.org/officeDocument/2006/relationships/slide" Target="/ppt/slides/slide5.xml" Id="R3b73e7acf578450f" /><Relationship Type="http://schemas.openxmlformats.org/officeDocument/2006/relationships/slide" Target="/ppt/slides/slide6.xml" Id="R767f0bad67824065" /><Relationship Type="http://schemas.openxmlformats.org/officeDocument/2006/relationships/slide" Target="/ppt/slides/slide7.xml" Id="R2f1594a9ca42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d49b31e77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dca1eeb94f2a" /><Relationship Type="http://schemas.openxmlformats.org/officeDocument/2006/relationships/theme" Target="/ppt/slideMasters/theme/theme1.xml" Id="R23976b106771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adca1eeb9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2dc8b3f8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b3d0cea1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6b7c0ea7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9bf0c259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81587811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476496f4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165fcfce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