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e6cc2f959441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957862a54e480b"/>
  </p:sldMasterIdLst>
  <p:sldIdLst>
    <p:sldId xmlns:r="http://schemas.openxmlformats.org/officeDocument/2006/relationships" id="256" r:id="Rdfa736c2ed194951"/>
    <p:sldId xmlns:r="http://schemas.openxmlformats.org/officeDocument/2006/relationships" id="257" r:id="R59990246433c44af"/>
    <p:sldId xmlns:r="http://schemas.openxmlformats.org/officeDocument/2006/relationships" id="258" r:id="R95b28d9432a0495b"/>
    <p:sldId xmlns:r="http://schemas.openxmlformats.org/officeDocument/2006/relationships" id="259" r:id="R8e8952fdd8814d3c"/>
    <p:sldId xmlns:r="http://schemas.openxmlformats.org/officeDocument/2006/relationships" id="260" r:id="Rfef834844f874d34"/>
    <p:sldId xmlns:r="http://schemas.openxmlformats.org/officeDocument/2006/relationships" id="261" r:id="R32339076c26b476a"/>
    <p:sldId xmlns:r="http://schemas.openxmlformats.org/officeDocument/2006/relationships" id="262" r:id="R74c8ebdc671d46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57862a54e480b" /><Relationship Type="http://schemas.openxmlformats.org/officeDocument/2006/relationships/slide" Target="/ppt/slides/slide1.xml" Id="Rdfa736c2ed194951" /><Relationship Type="http://schemas.openxmlformats.org/officeDocument/2006/relationships/slide" Target="/ppt/slides/slide2.xml" Id="R59990246433c44af" /><Relationship Type="http://schemas.openxmlformats.org/officeDocument/2006/relationships/slide" Target="/ppt/slides/slide3.xml" Id="R95b28d9432a0495b" /><Relationship Type="http://schemas.openxmlformats.org/officeDocument/2006/relationships/slide" Target="/ppt/slides/slide4.xml" Id="R8e8952fdd8814d3c" /><Relationship Type="http://schemas.openxmlformats.org/officeDocument/2006/relationships/slide" Target="/ppt/slides/slide5.xml" Id="Rfef834844f874d34" /><Relationship Type="http://schemas.openxmlformats.org/officeDocument/2006/relationships/slide" Target="/ppt/slides/slide6.xml" Id="R32339076c26b476a" /><Relationship Type="http://schemas.openxmlformats.org/officeDocument/2006/relationships/slide" Target="/ppt/slides/slide7.xml" Id="R74c8ebdc671d46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1819b03fd45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8453a9ef14896" /><Relationship Type="http://schemas.openxmlformats.org/officeDocument/2006/relationships/theme" Target="/ppt/slideMasters/theme/theme1.xml" Id="Rd8ddb7abc0f746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a8453a9ef148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c2e82ca4e48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d62b585084e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04d9fcc764b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3863f164448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2775c098b4c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8d1dace3549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5cfc7ea9e44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SKJERVEN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SKJERVEN REGNSKAP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3 038 502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773 223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610 351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1 244 301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SKJERVEN ACCOUNTING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Holtan vei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916 370 792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REGNSKAP AS</a:t>
            </a:r>
          </a:p>
        </p:txBody>
      </p:sp>
    </p:spTree>
  </p:cSld>
  <p:clrMapOvr>
    <a:masterClrMapping xmlns:a="http://schemas.openxmlformats.org/drawingml/2006/main"/>
  </p:clrMapOvr>
</p:sld>
</file>