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5bef1491f43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c42198cc64231"/>
  </p:sldMasterIdLst>
  <p:sldIdLst>
    <p:sldId xmlns:r="http://schemas.openxmlformats.org/officeDocument/2006/relationships" id="256" r:id="R44fa873313ec486a"/>
    <p:sldId xmlns:r="http://schemas.openxmlformats.org/officeDocument/2006/relationships" id="257" r:id="R3000400ac126456b"/>
    <p:sldId xmlns:r="http://schemas.openxmlformats.org/officeDocument/2006/relationships" id="258" r:id="R104ddd1734574be0"/>
    <p:sldId xmlns:r="http://schemas.openxmlformats.org/officeDocument/2006/relationships" id="259" r:id="R79ab37e2977a42fd"/>
    <p:sldId xmlns:r="http://schemas.openxmlformats.org/officeDocument/2006/relationships" id="260" r:id="R56c8f0cd572b4cd8"/>
    <p:sldId xmlns:r="http://schemas.openxmlformats.org/officeDocument/2006/relationships" id="261" r:id="R22327eb721ab4837"/>
    <p:sldId xmlns:r="http://schemas.openxmlformats.org/officeDocument/2006/relationships" id="262" r:id="R39d279d79e3b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c42198cc64231" /><Relationship Type="http://schemas.openxmlformats.org/officeDocument/2006/relationships/slide" Target="/ppt/slides/slide1.xml" Id="R44fa873313ec486a" /><Relationship Type="http://schemas.openxmlformats.org/officeDocument/2006/relationships/slide" Target="/ppt/slides/slide2.xml" Id="R3000400ac126456b" /><Relationship Type="http://schemas.openxmlformats.org/officeDocument/2006/relationships/slide" Target="/ppt/slides/slide3.xml" Id="R104ddd1734574be0" /><Relationship Type="http://schemas.openxmlformats.org/officeDocument/2006/relationships/slide" Target="/ppt/slides/slide4.xml" Id="R79ab37e2977a42fd" /><Relationship Type="http://schemas.openxmlformats.org/officeDocument/2006/relationships/slide" Target="/ppt/slides/slide5.xml" Id="R56c8f0cd572b4cd8" /><Relationship Type="http://schemas.openxmlformats.org/officeDocument/2006/relationships/slide" Target="/ppt/slides/slide6.xml" Id="R22327eb721ab4837" /><Relationship Type="http://schemas.openxmlformats.org/officeDocument/2006/relationships/slide" Target="/ppt/slides/slide7.xml" Id="R39d279d79e3b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a246dedf5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a717ce95e4d0e" /><Relationship Type="http://schemas.openxmlformats.org/officeDocument/2006/relationships/theme" Target="/ppt/slideMasters/theme/theme1.xml" Id="Rb3432e2d22e6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a717ce95e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265927144b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10f721469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7a31ffffb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056dbdbf1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f5f3454c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a5566c320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65a6fa2bb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16 094 788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69 923 289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gudmund@regent.no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