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dffda31cb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929a6686c5464b"/>
  </p:sldMasterIdLst>
  <p:sldIdLst>
    <p:sldId xmlns:r="http://schemas.openxmlformats.org/officeDocument/2006/relationships" id="256" r:id="Rc092eb7549294670"/>
    <p:sldId xmlns:r="http://schemas.openxmlformats.org/officeDocument/2006/relationships" id="257" r:id="R4ff221442a844026"/>
    <p:sldId xmlns:r="http://schemas.openxmlformats.org/officeDocument/2006/relationships" id="258" r:id="R38b8d9d2c0f24b0e"/>
    <p:sldId xmlns:r="http://schemas.openxmlformats.org/officeDocument/2006/relationships" id="259" r:id="R86ba64cd3c164989"/>
    <p:sldId xmlns:r="http://schemas.openxmlformats.org/officeDocument/2006/relationships" id="260" r:id="R10b684dff7664eb5"/>
    <p:sldId xmlns:r="http://schemas.openxmlformats.org/officeDocument/2006/relationships" id="261" r:id="R485aac1f072e4184"/>
    <p:sldId xmlns:r="http://schemas.openxmlformats.org/officeDocument/2006/relationships" id="262" r:id="Raff2f2428124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29a6686c5464b" /><Relationship Type="http://schemas.openxmlformats.org/officeDocument/2006/relationships/slide" Target="/ppt/slides/slide1.xml" Id="Rc092eb7549294670" /><Relationship Type="http://schemas.openxmlformats.org/officeDocument/2006/relationships/slide" Target="/ppt/slides/slide2.xml" Id="R4ff221442a844026" /><Relationship Type="http://schemas.openxmlformats.org/officeDocument/2006/relationships/slide" Target="/ppt/slides/slide3.xml" Id="R38b8d9d2c0f24b0e" /><Relationship Type="http://schemas.openxmlformats.org/officeDocument/2006/relationships/slide" Target="/ppt/slides/slide4.xml" Id="R86ba64cd3c164989" /><Relationship Type="http://schemas.openxmlformats.org/officeDocument/2006/relationships/slide" Target="/ppt/slides/slide5.xml" Id="R10b684dff7664eb5" /><Relationship Type="http://schemas.openxmlformats.org/officeDocument/2006/relationships/slide" Target="/ppt/slides/slide6.xml" Id="R485aac1f072e4184" /><Relationship Type="http://schemas.openxmlformats.org/officeDocument/2006/relationships/slide" Target="/ppt/slides/slide7.xml" Id="Raff2f2428124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ae7e818d0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e9a125ea6418b" /><Relationship Type="http://schemas.openxmlformats.org/officeDocument/2006/relationships/theme" Target="/ppt/slideMasters/theme/theme1.xml" Id="Rf47e61f3b9a8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e9a125ea6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6723f845c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7a6724939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861203ea1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55c1f8c40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3e45b48c4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a1bc635294b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a7ea730ba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VIKASI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7 277 381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JORUNN MØKSTER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