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3e09d4c063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7efff805e1482b"/>
  </p:sldMasterIdLst>
  <p:sldIdLst>
    <p:sldId xmlns:r="http://schemas.openxmlformats.org/officeDocument/2006/relationships" id="256" r:id="Rc91b7ebf9ee04922"/>
    <p:sldId xmlns:r="http://schemas.openxmlformats.org/officeDocument/2006/relationships" id="257" r:id="Re1e275e7492645a2"/>
    <p:sldId xmlns:r="http://schemas.openxmlformats.org/officeDocument/2006/relationships" id="258" r:id="R94c64d051674409b"/>
    <p:sldId xmlns:r="http://schemas.openxmlformats.org/officeDocument/2006/relationships" id="259" r:id="R140b6f277e174599"/>
    <p:sldId xmlns:r="http://schemas.openxmlformats.org/officeDocument/2006/relationships" id="260" r:id="Rf06c3591e557409d"/>
    <p:sldId xmlns:r="http://schemas.openxmlformats.org/officeDocument/2006/relationships" id="261" r:id="Rc4f9650c218c4bb1"/>
    <p:sldId xmlns:r="http://schemas.openxmlformats.org/officeDocument/2006/relationships" id="262" r:id="Rc5e2fade0df045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efff805e1482b" /><Relationship Type="http://schemas.openxmlformats.org/officeDocument/2006/relationships/slide" Target="/ppt/slides/slide1.xml" Id="Rc91b7ebf9ee04922" /><Relationship Type="http://schemas.openxmlformats.org/officeDocument/2006/relationships/slide" Target="/ppt/slides/slide2.xml" Id="Re1e275e7492645a2" /><Relationship Type="http://schemas.openxmlformats.org/officeDocument/2006/relationships/slide" Target="/ppt/slides/slide3.xml" Id="R94c64d051674409b" /><Relationship Type="http://schemas.openxmlformats.org/officeDocument/2006/relationships/slide" Target="/ppt/slides/slide4.xml" Id="R140b6f277e174599" /><Relationship Type="http://schemas.openxmlformats.org/officeDocument/2006/relationships/slide" Target="/ppt/slides/slide5.xml" Id="Rf06c3591e557409d" /><Relationship Type="http://schemas.openxmlformats.org/officeDocument/2006/relationships/slide" Target="/ppt/slides/slide6.xml" Id="Rc4f9650c218c4bb1" /><Relationship Type="http://schemas.openxmlformats.org/officeDocument/2006/relationships/slide" Target="/ppt/slides/slide7.xml" Id="Rc5e2fade0df045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1791ded8b48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2f046b7244335" /><Relationship Type="http://schemas.openxmlformats.org/officeDocument/2006/relationships/theme" Target="/ppt/slideMasters/theme/theme1.xml" Id="Ra400b30ee82747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e2f046b72443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2019d46d84b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c8ddbbdac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f01ed2c3c42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bcf7fd07745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9af57af3e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58a4db1324a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bb3a4c564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KZN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KZN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2 385 059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9 701 896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10 639 104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NESSLER KATRINE ZETLITZ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