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ad32c948284c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6f4c61d9434359"/>
  </p:sldMasterIdLst>
  <p:sldIdLst>
    <p:sldId xmlns:r="http://schemas.openxmlformats.org/officeDocument/2006/relationships" id="256" r:id="R1f04cf97fd5d4b63"/>
    <p:sldId xmlns:r="http://schemas.openxmlformats.org/officeDocument/2006/relationships" id="257" r:id="R6b635418493f49d3"/>
    <p:sldId xmlns:r="http://schemas.openxmlformats.org/officeDocument/2006/relationships" id="258" r:id="R3d7c9c5fea6642b7"/>
    <p:sldId xmlns:r="http://schemas.openxmlformats.org/officeDocument/2006/relationships" id="259" r:id="R5bee81582b794851"/>
    <p:sldId xmlns:r="http://schemas.openxmlformats.org/officeDocument/2006/relationships" id="260" r:id="Rad1793291824415d"/>
    <p:sldId xmlns:r="http://schemas.openxmlformats.org/officeDocument/2006/relationships" id="261" r:id="R670c98a020b74031"/>
    <p:sldId xmlns:r="http://schemas.openxmlformats.org/officeDocument/2006/relationships" id="262" r:id="R17798f352f9e46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6f4c61d9434359" /><Relationship Type="http://schemas.openxmlformats.org/officeDocument/2006/relationships/slide" Target="/ppt/slides/slide1.xml" Id="R1f04cf97fd5d4b63" /><Relationship Type="http://schemas.openxmlformats.org/officeDocument/2006/relationships/slide" Target="/ppt/slides/slide2.xml" Id="R6b635418493f49d3" /><Relationship Type="http://schemas.openxmlformats.org/officeDocument/2006/relationships/slide" Target="/ppt/slides/slide3.xml" Id="R3d7c9c5fea6642b7" /><Relationship Type="http://schemas.openxmlformats.org/officeDocument/2006/relationships/slide" Target="/ppt/slides/slide4.xml" Id="R5bee81582b794851" /><Relationship Type="http://schemas.openxmlformats.org/officeDocument/2006/relationships/slide" Target="/ppt/slides/slide5.xml" Id="Rad1793291824415d" /><Relationship Type="http://schemas.openxmlformats.org/officeDocument/2006/relationships/slide" Target="/ppt/slides/slide6.xml" Id="R670c98a020b74031" /><Relationship Type="http://schemas.openxmlformats.org/officeDocument/2006/relationships/slide" Target="/ppt/slides/slide7.xml" Id="R17798f352f9e46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a4500961174c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38695845346c4" /><Relationship Type="http://schemas.openxmlformats.org/officeDocument/2006/relationships/theme" Target="/ppt/slideMasters/theme/theme1.xml" Id="R987d0e31daf94f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c38695845346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e5a37648448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4121d17bde40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5020919e294b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2caaedcde247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2cf8a41c143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62839275c4b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ecc001f5b40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SZN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SZN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SZN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SZN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SZN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SZN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2 126 462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10 612 566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11 613 315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SZN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NESSLER SIMON ZETLITZ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SZN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Skogstøstraen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916 465 734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SZN INVEST AS</a:t>
            </a:r>
          </a:p>
        </p:txBody>
      </p:sp>
    </p:spTree>
  </p:cSld>
  <p:clrMapOvr>
    <a:masterClrMapping xmlns:a="http://schemas.openxmlformats.org/drawingml/2006/main"/>
  </p:clrMapOvr>
</p:sld>
</file>