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a935f7699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273d8e4ed4a6e"/>
  </p:sldMasterIdLst>
  <p:sldIdLst>
    <p:sldId xmlns:r="http://schemas.openxmlformats.org/officeDocument/2006/relationships" id="256" r:id="R67cbcee252b54cc8"/>
    <p:sldId xmlns:r="http://schemas.openxmlformats.org/officeDocument/2006/relationships" id="257" r:id="Rcbe992470f5c417f"/>
    <p:sldId xmlns:r="http://schemas.openxmlformats.org/officeDocument/2006/relationships" id="258" r:id="Rc33271cac7e34295"/>
    <p:sldId xmlns:r="http://schemas.openxmlformats.org/officeDocument/2006/relationships" id="259" r:id="R2355e00d0b524cf4"/>
    <p:sldId xmlns:r="http://schemas.openxmlformats.org/officeDocument/2006/relationships" id="260" r:id="R3e107f943b5f4590"/>
    <p:sldId xmlns:r="http://schemas.openxmlformats.org/officeDocument/2006/relationships" id="261" r:id="R198246a1273d43ba"/>
    <p:sldId xmlns:r="http://schemas.openxmlformats.org/officeDocument/2006/relationships" id="262" r:id="Rdc50376a847b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273d8e4ed4a6e" /><Relationship Type="http://schemas.openxmlformats.org/officeDocument/2006/relationships/slide" Target="/ppt/slides/slide1.xml" Id="R67cbcee252b54cc8" /><Relationship Type="http://schemas.openxmlformats.org/officeDocument/2006/relationships/slide" Target="/ppt/slides/slide2.xml" Id="Rcbe992470f5c417f" /><Relationship Type="http://schemas.openxmlformats.org/officeDocument/2006/relationships/slide" Target="/ppt/slides/slide3.xml" Id="Rc33271cac7e34295" /><Relationship Type="http://schemas.openxmlformats.org/officeDocument/2006/relationships/slide" Target="/ppt/slides/slide4.xml" Id="R2355e00d0b524cf4" /><Relationship Type="http://schemas.openxmlformats.org/officeDocument/2006/relationships/slide" Target="/ppt/slides/slide5.xml" Id="R3e107f943b5f4590" /><Relationship Type="http://schemas.openxmlformats.org/officeDocument/2006/relationships/slide" Target="/ppt/slides/slide6.xml" Id="R198246a1273d43ba" /><Relationship Type="http://schemas.openxmlformats.org/officeDocument/2006/relationships/slide" Target="/ppt/slides/slide7.xml" Id="Rdc50376a847b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29c23e186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8a80ed9dc4ad1" /><Relationship Type="http://schemas.openxmlformats.org/officeDocument/2006/relationships/theme" Target="/ppt/slideMasters/theme/theme1.xml" Id="R5c7e472c4909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8a80ed9dc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21018826b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3f5b60bd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1e788be7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51bd622d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c91147f6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4eb1389e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1bc5e09a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VILDE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