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d7de01652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971f58cac477b"/>
  </p:sldMasterIdLst>
  <p:sldIdLst>
    <p:sldId xmlns:r="http://schemas.openxmlformats.org/officeDocument/2006/relationships" id="256" r:id="R80fa31d54f974e6b"/>
    <p:sldId xmlns:r="http://schemas.openxmlformats.org/officeDocument/2006/relationships" id="257" r:id="Rb88ebe5089804bb3"/>
    <p:sldId xmlns:r="http://schemas.openxmlformats.org/officeDocument/2006/relationships" id="258" r:id="R658c28b4ab344313"/>
    <p:sldId xmlns:r="http://schemas.openxmlformats.org/officeDocument/2006/relationships" id="259" r:id="R90d480c33768452f"/>
    <p:sldId xmlns:r="http://schemas.openxmlformats.org/officeDocument/2006/relationships" id="260" r:id="Rb2f19f1402124953"/>
    <p:sldId xmlns:r="http://schemas.openxmlformats.org/officeDocument/2006/relationships" id="261" r:id="R7a78720195034198"/>
    <p:sldId xmlns:r="http://schemas.openxmlformats.org/officeDocument/2006/relationships" id="262" r:id="R6e1d24a8f663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971f58cac477b" /><Relationship Type="http://schemas.openxmlformats.org/officeDocument/2006/relationships/slide" Target="/ppt/slides/slide1.xml" Id="R80fa31d54f974e6b" /><Relationship Type="http://schemas.openxmlformats.org/officeDocument/2006/relationships/slide" Target="/ppt/slides/slide2.xml" Id="Rb88ebe5089804bb3" /><Relationship Type="http://schemas.openxmlformats.org/officeDocument/2006/relationships/slide" Target="/ppt/slides/slide3.xml" Id="R658c28b4ab344313" /><Relationship Type="http://schemas.openxmlformats.org/officeDocument/2006/relationships/slide" Target="/ppt/slides/slide4.xml" Id="R90d480c33768452f" /><Relationship Type="http://schemas.openxmlformats.org/officeDocument/2006/relationships/slide" Target="/ppt/slides/slide5.xml" Id="Rb2f19f1402124953" /><Relationship Type="http://schemas.openxmlformats.org/officeDocument/2006/relationships/slide" Target="/ppt/slides/slide6.xml" Id="R7a78720195034198" /><Relationship Type="http://schemas.openxmlformats.org/officeDocument/2006/relationships/slide" Target="/ppt/slides/slide7.xml" Id="R6e1d24a8f663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480e4636d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0db31f79482a" /><Relationship Type="http://schemas.openxmlformats.org/officeDocument/2006/relationships/theme" Target="/ppt/slideMasters/theme/theme1.xml" Id="R5507cd44ec67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a0db31f79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06837699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70174082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9ddc3039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0e839e7b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c271d71a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753e13f3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d4c8087d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