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2046849199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14562f54e8473a"/>
  </p:sldMasterIdLst>
  <p:sldIdLst>
    <p:sldId xmlns:r="http://schemas.openxmlformats.org/officeDocument/2006/relationships" id="256" r:id="Ra4f100b1ed1e4bd9"/>
    <p:sldId xmlns:r="http://schemas.openxmlformats.org/officeDocument/2006/relationships" id="257" r:id="Rb88a5d4329e94b4d"/>
    <p:sldId xmlns:r="http://schemas.openxmlformats.org/officeDocument/2006/relationships" id="258" r:id="Rab6cc7dad6524ae7"/>
    <p:sldId xmlns:r="http://schemas.openxmlformats.org/officeDocument/2006/relationships" id="259" r:id="R43bfec02148b43c5"/>
    <p:sldId xmlns:r="http://schemas.openxmlformats.org/officeDocument/2006/relationships" id="260" r:id="Ref9df081c0394c76"/>
    <p:sldId xmlns:r="http://schemas.openxmlformats.org/officeDocument/2006/relationships" id="261" r:id="R414f4d479ef34fc3"/>
    <p:sldId xmlns:r="http://schemas.openxmlformats.org/officeDocument/2006/relationships" id="262" r:id="Rde3cd1aa0c484f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4562f54e8473a" /><Relationship Type="http://schemas.openxmlformats.org/officeDocument/2006/relationships/slide" Target="/ppt/slides/slide1.xml" Id="Ra4f100b1ed1e4bd9" /><Relationship Type="http://schemas.openxmlformats.org/officeDocument/2006/relationships/slide" Target="/ppt/slides/slide2.xml" Id="Rb88a5d4329e94b4d" /><Relationship Type="http://schemas.openxmlformats.org/officeDocument/2006/relationships/slide" Target="/ppt/slides/slide3.xml" Id="Rab6cc7dad6524ae7" /><Relationship Type="http://schemas.openxmlformats.org/officeDocument/2006/relationships/slide" Target="/ppt/slides/slide4.xml" Id="R43bfec02148b43c5" /><Relationship Type="http://schemas.openxmlformats.org/officeDocument/2006/relationships/slide" Target="/ppt/slides/slide5.xml" Id="Ref9df081c0394c76" /><Relationship Type="http://schemas.openxmlformats.org/officeDocument/2006/relationships/slide" Target="/ppt/slides/slide6.xml" Id="R414f4d479ef34fc3" /><Relationship Type="http://schemas.openxmlformats.org/officeDocument/2006/relationships/slide" Target="/ppt/slides/slide7.xml" Id="Rde3cd1aa0c484f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bb44cc97449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ede4b885349d1" /><Relationship Type="http://schemas.openxmlformats.org/officeDocument/2006/relationships/theme" Target="/ppt/slideMasters/theme/theme1.xml" Id="R0abbf4323c794f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ede4b885349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84e015e56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b6c6d67a6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ee2eb7197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2cefc629a4d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869f9ce33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b07c862164a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da01e4a1042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MASHUA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MASHUA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7 406 503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