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8af7dcd03946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6ee94b29be4293"/>
  </p:sldMasterIdLst>
  <p:sldIdLst>
    <p:sldId xmlns:r="http://schemas.openxmlformats.org/officeDocument/2006/relationships" id="256" r:id="Re0187bcdff2a4ae2"/>
    <p:sldId xmlns:r="http://schemas.openxmlformats.org/officeDocument/2006/relationships" id="257" r:id="Rff9559d60f5441bc"/>
    <p:sldId xmlns:r="http://schemas.openxmlformats.org/officeDocument/2006/relationships" id="258" r:id="R3dfdad44789946db"/>
    <p:sldId xmlns:r="http://schemas.openxmlformats.org/officeDocument/2006/relationships" id="259" r:id="Rf86e201f31834c4f"/>
    <p:sldId xmlns:r="http://schemas.openxmlformats.org/officeDocument/2006/relationships" id="260" r:id="R77c740aa5891422f"/>
    <p:sldId xmlns:r="http://schemas.openxmlformats.org/officeDocument/2006/relationships" id="261" r:id="R128af227e9b043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6ee94b29be4293" /><Relationship Type="http://schemas.openxmlformats.org/officeDocument/2006/relationships/slide" Target="/ppt/slides/slide1.xml" Id="Re0187bcdff2a4ae2" /><Relationship Type="http://schemas.openxmlformats.org/officeDocument/2006/relationships/slide" Target="/ppt/slides/slide2.xml" Id="Rff9559d60f5441bc" /><Relationship Type="http://schemas.openxmlformats.org/officeDocument/2006/relationships/slide" Target="/ppt/slides/slide3.xml" Id="R3dfdad44789946db" /><Relationship Type="http://schemas.openxmlformats.org/officeDocument/2006/relationships/slide" Target="/ppt/slides/slide4.xml" Id="Rf86e201f31834c4f" /><Relationship Type="http://schemas.openxmlformats.org/officeDocument/2006/relationships/slide" Target="/ppt/slides/slide5.xml" Id="R77c740aa5891422f" /><Relationship Type="http://schemas.openxmlformats.org/officeDocument/2006/relationships/slide" Target="/ppt/slides/slide6.xml" Id="R128af227e9b043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72e604a93448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d015bafa34f5c" /><Relationship Type="http://schemas.openxmlformats.org/officeDocument/2006/relationships/theme" Target="/ppt/slideMasters/theme/theme1.xml" Id="R2fd044589a6645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bd015bafa34f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50871364d4e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c46f801a945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24fbf25fb4a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168388c374d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ffe0121794f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9c54802674a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INKASSOKONSULENTEN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