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56cdaad21543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02e20133b4b44"/>
  </p:sldMasterIdLst>
  <p:sldIdLst>
    <p:sldId xmlns:r="http://schemas.openxmlformats.org/officeDocument/2006/relationships" id="256" r:id="Re768925f632b412a"/>
    <p:sldId xmlns:r="http://schemas.openxmlformats.org/officeDocument/2006/relationships" id="257" r:id="Re15f1300fe764227"/>
    <p:sldId xmlns:r="http://schemas.openxmlformats.org/officeDocument/2006/relationships" id="258" r:id="R58e69c4680ac4d15"/>
    <p:sldId xmlns:r="http://schemas.openxmlformats.org/officeDocument/2006/relationships" id="259" r:id="R820c8212a48843fb"/>
    <p:sldId xmlns:r="http://schemas.openxmlformats.org/officeDocument/2006/relationships" id="260" r:id="R5b4e62e3d29f42d3"/>
    <p:sldId xmlns:r="http://schemas.openxmlformats.org/officeDocument/2006/relationships" id="261" r:id="R00d218068d644abc"/>
    <p:sldId xmlns:r="http://schemas.openxmlformats.org/officeDocument/2006/relationships" id="262" r:id="R7656ccbcfceb46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02e20133b4b44" /><Relationship Type="http://schemas.openxmlformats.org/officeDocument/2006/relationships/slide" Target="/ppt/slides/slide1.xml" Id="Re768925f632b412a" /><Relationship Type="http://schemas.openxmlformats.org/officeDocument/2006/relationships/slide" Target="/ppt/slides/slide2.xml" Id="Re15f1300fe764227" /><Relationship Type="http://schemas.openxmlformats.org/officeDocument/2006/relationships/slide" Target="/ppt/slides/slide3.xml" Id="R58e69c4680ac4d15" /><Relationship Type="http://schemas.openxmlformats.org/officeDocument/2006/relationships/slide" Target="/ppt/slides/slide4.xml" Id="R820c8212a48843fb" /><Relationship Type="http://schemas.openxmlformats.org/officeDocument/2006/relationships/slide" Target="/ppt/slides/slide5.xml" Id="R5b4e62e3d29f42d3" /><Relationship Type="http://schemas.openxmlformats.org/officeDocument/2006/relationships/slide" Target="/ppt/slides/slide6.xml" Id="R00d218068d644abc" /><Relationship Type="http://schemas.openxmlformats.org/officeDocument/2006/relationships/slide" Target="/ppt/slides/slide7.xml" Id="R7656ccbcfceb46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1fa9213eb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7004135f546ac" /><Relationship Type="http://schemas.openxmlformats.org/officeDocument/2006/relationships/theme" Target="/ppt/slideMasters/theme/theme1.xml" Id="Rddeae12b88874f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7004135f5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fa11847a2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e52db45ee4c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4b1bd5d27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63d2a1188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db1abbf9345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2f36a9d534a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d405bcb3147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INKASSOKONSULENTEN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−112 232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THOR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