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7260e8048e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91e9d14b5f4f8a"/>
  </p:sldMasterIdLst>
  <p:sldIdLst>
    <p:sldId xmlns:r="http://schemas.openxmlformats.org/officeDocument/2006/relationships" id="256" r:id="Rb45c8b2f7d7044cd"/>
    <p:sldId xmlns:r="http://schemas.openxmlformats.org/officeDocument/2006/relationships" id="257" r:id="Ra695690cbf174dbc"/>
    <p:sldId xmlns:r="http://schemas.openxmlformats.org/officeDocument/2006/relationships" id="258" r:id="Rca8c1329a5df48cf"/>
    <p:sldId xmlns:r="http://schemas.openxmlformats.org/officeDocument/2006/relationships" id="259" r:id="R3d466a3b6c8b44f0"/>
    <p:sldId xmlns:r="http://schemas.openxmlformats.org/officeDocument/2006/relationships" id="260" r:id="Rfd0f1b09c8f14d6c"/>
    <p:sldId xmlns:r="http://schemas.openxmlformats.org/officeDocument/2006/relationships" id="261" r:id="Rb7ce831d4f3044fa"/>
    <p:sldId xmlns:r="http://schemas.openxmlformats.org/officeDocument/2006/relationships" id="262" r:id="Rb2b7db67e6144f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1e9d14b5f4f8a" /><Relationship Type="http://schemas.openxmlformats.org/officeDocument/2006/relationships/slide" Target="/ppt/slides/slide1.xml" Id="Rb45c8b2f7d7044cd" /><Relationship Type="http://schemas.openxmlformats.org/officeDocument/2006/relationships/slide" Target="/ppt/slides/slide2.xml" Id="Ra695690cbf174dbc" /><Relationship Type="http://schemas.openxmlformats.org/officeDocument/2006/relationships/slide" Target="/ppt/slides/slide3.xml" Id="Rca8c1329a5df48cf" /><Relationship Type="http://schemas.openxmlformats.org/officeDocument/2006/relationships/slide" Target="/ppt/slides/slide4.xml" Id="R3d466a3b6c8b44f0" /><Relationship Type="http://schemas.openxmlformats.org/officeDocument/2006/relationships/slide" Target="/ppt/slides/slide5.xml" Id="Rfd0f1b09c8f14d6c" /><Relationship Type="http://schemas.openxmlformats.org/officeDocument/2006/relationships/slide" Target="/ppt/slides/slide6.xml" Id="Rb7ce831d4f3044fa" /><Relationship Type="http://schemas.openxmlformats.org/officeDocument/2006/relationships/slide" Target="/ppt/slides/slide7.xml" Id="Rb2b7db67e6144f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8078f221445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53ef057734d59" /><Relationship Type="http://schemas.openxmlformats.org/officeDocument/2006/relationships/theme" Target="/ppt/slideMasters/theme/theme1.xml" Id="R36faeee9362742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53ef057734d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497127f13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c9a86ed77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bb5db0bfc48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3448b18a6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0dc83301c43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10f73d45a4c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c4f4d061c4f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PRECISO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PRECISO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11 863 318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Limihøgda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