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ad511f123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52e803cfd43e2"/>
  </p:sldMasterIdLst>
  <p:sldIdLst>
    <p:sldId xmlns:r="http://schemas.openxmlformats.org/officeDocument/2006/relationships" id="256" r:id="Re66b809e488e46a9"/>
    <p:sldId xmlns:r="http://schemas.openxmlformats.org/officeDocument/2006/relationships" id="257" r:id="R4a6a4a970b4443bb"/>
    <p:sldId xmlns:r="http://schemas.openxmlformats.org/officeDocument/2006/relationships" id="258" r:id="R4dbd82952ea94df4"/>
    <p:sldId xmlns:r="http://schemas.openxmlformats.org/officeDocument/2006/relationships" id="259" r:id="R6ef9e3ec55a9418f"/>
    <p:sldId xmlns:r="http://schemas.openxmlformats.org/officeDocument/2006/relationships" id="260" r:id="R0ce08c3c1e45429e"/>
    <p:sldId xmlns:r="http://schemas.openxmlformats.org/officeDocument/2006/relationships" id="261" r:id="Rc9d88d89fd23478a"/>
    <p:sldId xmlns:r="http://schemas.openxmlformats.org/officeDocument/2006/relationships" id="262" r:id="Rba697dfd8b52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52e803cfd43e2" /><Relationship Type="http://schemas.openxmlformats.org/officeDocument/2006/relationships/slide" Target="/ppt/slides/slide1.xml" Id="Re66b809e488e46a9" /><Relationship Type="http://schemas.openxmlformats.org/officeDocument/2006/relationships/slide" Target="/ppt/slides/slide2.xml" Id="R4a6a4a970b4443bb" /><Relationship Type="http://schemas.openxmlformats.org/officeDocument/2006/relationships/slide" Target="/ppt/slides/slide3.xml" Id="R4dbd82952ea94df4" /><Relationship Type="http://schemas.openxmlformats.org/officeDocument/2006/relationships/slide" Target="/ppt/slides/slide4.xml" Id="R6ef9e3ec55a9418f" /><Relationship Type="http://schemas.openxmlformats.org/officeDocument/2006/relationships/slide" Target="/ppt/slides/slide5.xml" Id="R0ce08c3c1e45429e" /><Relationship Type="http://schemas.openxmlformats.org/officeDocument/2006/relationships/slide" Target="/ppt/slides/slide6.xml" Id="Rc9d88d89fd23478a" /><Relationship Type="http://schemas.openxmlformats.org/officeDocument/2006/relationships/slide" Target="/ppt/slides/slide7.xml" Id="Rba697dfd8b52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473200527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d94caf714322" /><Relationship Type="http://schemas.openxmlformats.org/officeDocument/2006/relationships/theme" Target="/ppt/slideMasters/theme/theme1.xml" Id="R0112ea5fc0474a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3d94caf71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1143cc81c49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41b1d8181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a6e374e17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441023ca4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95076a192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1dd805453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f5ee16d914b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62 207 484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−3 960 734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207 483 405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72 767 456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157 031 119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916 485 387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