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d41756fbe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977742b8a4baa"/>
  </p:sldMasterIdLst>
  <p:sldIdLst>
    <p:sldId xmlns:r="http://schemas.openxmlformats.org/officeDocument/2006/relationships" id="256" r:id="Rfc976020eec14837"/>
    <p:sldId xmlns:r="http://schemas.openxmlformats.org/officeDocument/2006/relationships" id="257" r:id="Ref8acde278824064"/>
    <p:sldId xmlns:r="http://schemas.openxmlformats.org/officeDocument/2006/relationships" id="258" r:id="R6a9b683dffd044ab"/>
    <p:sldId xmlns:r="http://schemas.openxmlformats.org/officeDocument/2006/relationships" id="259" r:id="Rdf37197a8afc47ce"/>
    <p:sldId xmlns:r="http://schemas.openxmlformats.org/officeDocument/2006/relationships" id="260" r:id="Rc7e825cddeab4e7a"/>
    <p:sldId xmlns:r="http://schemas.openxmlformats.org/officeDocument/2006/relationships" id="261" r:id="Rc993428c7b9144f9"/>
    <p:sldId xmlns:r="http://schemas.openxmlformats.org/officeDocument/2006/relationships" id="262" r:id="R845a26cfb880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977742b8a4baa" /><Relationship Type="http://schemas.openxmlformats.org/officeDocument/2006/relationships/slide" Target="/ppt/slides/slide1.xml" Id="Rfc976020eec14837" /><Relationship Type="http://schemas.openxmlformats.org/officeDocument/2006/relationships/slide" Target="/ppt/slides/slide2.xml" Id="Ref8acde278824064" /><Relationship Type="http://schemas.openxmlformats.org/officeDocument/2006/relationships/slide" Target="/ppt/slides/slide3.xml" Id="R6a9b683dffd044ab" /><Relationship Type="http://schemas.openxmlformats.org/officeDocument/2006/relationships/slide" Target="/ppt/slides/slide4.xml" Id="Rdf37197a8afc47ce" /><Relationship Type="http://schemas.openxmlformats.org/officeDocument/2006/relationships/slide" Target="/ppt/slides/slide5.xml" Id="Rc7e825cddeab4e7a" /><Relationship Type="http://schemas.openxmlformats.org/officeDocument/2006/relationships/slide" Target="/ppt/slides/slide6.xml" Id="Rc993428c7b9144f9" /><Relationship Type="http://schemas.openxmlformats.org/officeDocument/2006/relationships/slide" Target="/ppt/slides/slide7.xml" Id="R845a26cfb880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85a77815c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d4d1b2fd4b04" /><Relationship Type="http://schemas.openxmlformats.org/officeDocument/2006/relationships/theme" Target="/ppt/slideMasters/theme/theme1.xml" Id="Rd4d78dc4e959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cd4d1b2fd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c3b80cce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886d83929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4660e73d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928e486f6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4959d4ce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7372c256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0b62ea286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HELTNE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