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8e0efdd7d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ede880ced4b5f"/>
  </p:sldMasterIdLst>
  <p:sldIdLst>
    <p:sldId xmlns:r="http://schemas.openxmlformats.org/officeDocument/2006/relationships" id="256" r:id="R4a97f21055b94b49"/>
    <p:sldId xmlns:r="http://schemas.openxmlformats.org/officeDocument/2006/relationships" id="257" r:id="R55d48dc6a73e4edc"/>
    <p:sldId xmlns:r="http://schemas.openxmlformats.org/officeDocument/2006/relationships" id="258" r:id="Ra8bd5a5aa86c4882"/>
    <p:sldId xmlns:r="http://schemas.openxmlformats.org/officeDocument/2006/relationships" id="259" r:id="Rc3752a3f186743a8"/>
    <p:sldId xmlns:r="http://schemas.openxmlformats.org/officeDocument/2006/relationships" id="260" r:id="R02e8496128b44265"/>
    <p:sldId xmlns:r="http://schemas.openxmlformats.org/officeDocument/2006/relationships" id="261" r:id="Rb24d8ca921874f95"/>
    <p:sldId xmlns:r="http://schemas.openxmlformats.org/officeDocument/2006/relationships" id="262" r:id="Re2bdd5978725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ede880ced4b5f" /><Relationship Type="http://schemas.openxmlformats.org/officeDocument/2006/relationships/slide" Target="/ppt/slides/slide1.xml" Id="R4a97f21055b94b49" /><Relationship Type="http://schemas.openxmlformats.org/officeDocument/2006/relationships/slide" Target="/ppt/slides/slide2.xml" Id="R55d48dc6a73e4edc" /><Relationship Type="http://schemas.openxmlformats.org/officeDocument/2006/relationships/slide" Target="/ppt/slides/slide3.xml" Id="Ra8bd5a5aa86c4882" /><Relationship Type="http://schemas.openxmlformats.org/officeDocument/2006/relationships/slide" Target="/ppt/slides/slide4.xml" Id="Rc3752a3f186743a8" /><Relationship Type="http://schemas.openxmlformats.org/officeDocument/2006/relationships/slide" Target="/ppt/slides/slide5.xml" Id="R02e8496128b44265" /><Relationship Type="http://schemas.openxmlformats.org/officeDocument/2006/relationships/slide" Target="/ppt/slides/slide6.xml" Id="Rb24d8ca921874f95" /><Relationship Type="http://schemas.openxmlformats.org/officeDocument/2006/relationships/slide" Target="/ppt/slides/slide7.xml" Id="Re2bdd5978725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5f715e4cd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159bea534a97" /><Relationship Type="http://schemas.openxmlformats.org/officeDocument/2006/relationships/theme" Target="/ppt/slideMasters/theme/theme1.xml" Id="R4b64b3535d76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b159bea53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7b1c9957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bd29fb9e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455cda51c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bbb1dd8d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0a87a121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b7fc5a81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8cce0e9a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ZDZISLAW SZRAMOWSKI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