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51a7e81e1f49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18dad921054a05"/>
  </p:sldMasterIdLst>
  <p:sldIdLst>
    <p:sldId xmlns:r="http://schemas.openxmlformats.org/officeDocument/2006/relationships" id="256" r:id="Rc069e8fe097a43dd"/>
    <p:sldId xmlns:r="http://schemas.openxmlformats.org/officeDocument/2006/relationships" id="257" r:id="R560e0394954f4e6a"/>
    <p:sldId xmlns:r="http://schemas.openxmlformats.org/officeDocument/2006/relationships" id="258" r:id="R00e3162baf104c35"/>
    <p:sldId xmlns:r="http://schemas.openxmlformats.org/officeDocument/2006/relationships" id="259" r:id="Re006bd4c29bc42fa"/>
    <p:sldId xmlns:r="http://schemas.openxmlformats.org/officeDocument/2006/relationships" id="260" r:id="R3dbfb4df16374f0d"/>
    <p:sldId xmlns:r="http://schemas.openxmlformats.org/officeDocument/2006/relationships" id="261" r:id="Rbbb930f9ffc8490c"/>
    <p:sldId xmlns:r="http://schemas.openxmlformats.org/officeDocument/2006/relationships" id="262" r:id="R40f1a767a81f44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18dad921054a05" /><Relationship Type="http://schemas.openxmlformats.org/officeDocument/2006/relationships/slide" Target="/ppt/slides/slide1.xml" Id="Rc069e8fe097a43dd" /><Relationship Type="http://schemas.openxmlformats.org/officeDocument/2006/relationships/slide" Target="/ppt/slides/slide2.xml" Id="R560e0394954f4e6a" /><Relationship Type="http://schemas.openxmlformats.org/officeDocument/2006/relationships/slide" Target="/ppt/slides/slide3.xml" Id="R00e3162baf104c35" /><Relationship Type="http://schemas.openxmlformats.org/officeDocument/2006/relationships/slide" Target="/ppt/slides/slide4.xml" Id="Re006bd4c29bc42fa" /><Relationship Type="http://schemas.openxmlformats.org/officeDocument/2006/relationships/slide" Target="/ppt/slides/slide5.xml" Id="R3dbfb4df16374f0d" /><Relationship Type="http://schemas.openxmlformats.org/officeDocument/2006/relationships/slide" Target="/ppt/slides/slide6.xml" Id="Rbbb930f9ffc8490c" /><Relationship Type="http://schemas.openxmlformats.org/officeDocument/2006/relationships/slide" Target="/ppt/slides/slide7.xml" Id="R40f1a767a81f44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b4dda7f39845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3f2a8341f4c21" /><Relationship Type="http://schemas.openxmlformats.org/officeDocument/2006/relationships/theme" Target="/ppt/slideMasters/theme/theme1.xml" Id="R98dd78a41ea24f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e3f2a8341f4c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4ce3e60514e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5312e07ca4b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140e4fd0c4b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28eeacdc94d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2a6cddd2648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29c72087a47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3667881ee4c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417 348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733 424 177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733 552 794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ULRICHSEN SVENDSEN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ULRICHSEN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Att/ Henrik Ulrichsen Svendsen, Odins gate 25A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916 495 412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 INVEST AS</a:t>
            </a:r>
          </a:p>
        </p:txBody>
      </p:sp>
    </p:spTree>
  </p:cSld>
  <p:clrMapOvr>
    <a:masterClrMapping xmlns:a="http://schemas.openxmlformats.org/drawingml/2006/main"/>
  </p:clrMapOvr>
</p:sld>
</file>