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c118d5ce94e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18483b0004fe3"/>
  </p:sldMasterIdLst>
  <p:sldIdLst>
    <p:sldId xmlns:r="http://schemas.openxmlformats.org/officeDocument/2006/relationships" id="256" r:id="Re0886c5956c44ff1"/>
    <p:sldId xmlns:r="http://schemas.openxmlformats.org/officeDocument/2006/relationships" id="257" r:id="R68e0a5b624c440da"/>
    <p:sldId xmlns:r="http://schemas.openxmlformats.org/officeDocument/2006/relationships" id="258" r:id="Rd72fb45ccb06494b"/>
    <p:sldId xmlns:r="http://schemas.openxmlformats.org/officeDocument/2006/relationships" id="259" r:id="Rc37e3d3fab014dde"/>
    <p:sldId xmlns:r="http://schemas.openxmlformats.org/officeDocument/2006/relationships" id="260" r:id="Re2de8f08ea1e4e48"/>
    <p:sldId xmlns:r="http://schemas.openxmlformats.org/officeDocument/2006/relationships" id="261" r:id="R9f5213879e2d4b88"/>
    <p:sldId xmlns:r="http://schemas.openxmlformats.org/officeDocument/2006/relationships" id="262" r:id="R041e16ccb68c4b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18483b0004fe3" /><Relationship Type="http://schemas.openxmlformats.org/officeDocument/2006/relationships/slide" Target="/ppt/slides/slide1.xml" Id="Re0886c5956c44ff1" /><Relationship Type="http://schemas.openxmlformats.org/officeDocument/2006/relationships/slide" Target="/ppt/slides/slide2.xml" Id="R68e0a5b624c440da" /><Relationship Type="http://schemas.openxmlformats.org/officeDocument/2006/relationships/slide" Target="/ppt/slides/slide3.xml" Id="Rd72fb45ccb06494b" /><Relationship Type="http://schemas.openxmlformats.org/officeDocument/2006/relationships/slide" Target="/ppt/slides/slide4.xml" Id="Rc37e3d3fab014dde" /><Relationship Type="http://schemas.openxmlformats.org/officeDocument/2006/relationships/slide" Target="/ppt/slides/slide5.xml" Id="Re2de8f08ea1e4e48" /><Relationship Type="http://schemas.openxmlformats.org/officeDocument/2006/relationships/slide" Target="/ppt/slides/slide6.xml" Id="R9f5213879e2d4b88" /><Relationship Type="http://schemas.openxmlformats.org/officeDocument/2006/relationships/slide" Target="/ppt/slides/slide7.xml" Id="R041e16ccb68c4b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6abfb5b2145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430ef33e34fcf" /><Relationship Type="http://schemas.openxmlformats.org/officeDocument/2006/relationships/theme" Target="/ppt/slideMasters/theme/theme1.xml" Id="R72bf5e4124ba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d430ef33e34f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03439f004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2d1899e48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a5c9d319c49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e7871ad4e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05d84cb5f46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30df14d57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def72f7e2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KLYVE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Vikjavegen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5708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