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9f8498c62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988ad29f24d89"/>
  </p:sldMasterIdLst>
  <p:sldIdLst>
    <p:sldId xmlns:r="http://schemas.openxmlformats.org/officeDocument/2006/relationships" id="256" r:id="R344c3b95edf94b4f"/>
    <p:sldId xmlns:r="http://schemas.openxmlformats.org/officeDocument/2006/relationships" id="257" r:id="Rcbf83f9de9274ddf"/>
    <p:sldId xmlns:r="http://schemas.openxmlformats.org/officeDocument/2006/relationships" id="258" r:id="R50a3a8c84d4246ba"/>
    <p:sldId xmlns:r="http://schemas.openxmlformats.org/officeDocument/2006/relationships" id="259" r:id="R5b7071ab0f0b4a5a"/>
    <p:sldId xmlns:r="http://schemas.openxmlformats.org/officeDocument/2006/relationships" id="260" r:id="R361d0b2ffa024fd4"/>
    <p:sldId xmlns:r="http://schemas.openxmlformats.org/officeDocument/2006/relationships" id="261" r:id="R1d1a5c27f5394b69"/>
    <p:sldId xmlns:r="http://schemas.openxmlformats.org/officeDocument/2006/relationships" id="262" r:id="R96ef78a898e64a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988ad29f24d89" /><Relationship Type="http://schemas.openxmlformats.org/officeDocument/2006/relationships/slide" Target="/ppt/slides/slide1.xml" Id="R344c3b95edf94b4f" /><Relationship Type="http://schemas.openxmlformats.org/officeDocument/2006/relationships/slide" Target="/ppt/slides/slide2.xml" Id="Rcbf83f9de9274ddf" /><Relationship Type="http://schemas.openxmlformats.org/officeDocument/2006/relationships/slide" Target="/ppt/slides/slide3.xml" Id="R50a3a8c84d4246ba" /><Relationship Type="http://schemas.openxmlformats.org/officeDocument/2006/relationships/slide" Target="/ppt/slides/slide4.xml" Id="R5b7071ab0f0b4a5a" /><Relationship Type="http://schemas.openxmlformats.org/officeDocument/2006/relationships/slide" Target="/ppt/slides/slide5.xml" Id="R361d0b2ffa024fd4" /><Relationship Type="http://schemas.openxmlformats.org/officeDocument/2006/relationships/slide" Target="/ppt/slides/slide6.xml" Id="R1d1a5c27f5394b69" /><Relationship Type="http://schemas.openxmlformats.org/officeDocument/2006/relationships/slide" Target="/ppt/slides/slide7.xml" Id="R96ef78a898e64a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e4a8a31f48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14b734694194" /><Relationship Type="http://schemas.openxmlformats.org/officeDocument/2006/relationships/theme" Target="/ppt/slideMasters/theme/theme1.xml" Id="Rd29fc9809ddf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b14b73469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c0e305a0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a95ac4833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f94e4fef2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76c59a83c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e0b5fd977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297fb304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2010bd5e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KABORO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KABORO INVEST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−429 565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8 413 106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15 134 430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ARNE BJERKSET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Småenget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916 509 146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KABORO INVEST AS</a:t>
            </a:r>
          </a:p>
        </p:txBody>
      </p:sp>
    </p:spTree>
  </p:cSld>
  <p:clrMapOvr>
    <a:masterClrMapping xmlns:a="http://schemas.openxmlformats.org/drawingml/2006/main"/>
  </p:clrMapOvr>
</p:sld>
</file>