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0bd6edbf5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0c748e3554256"/>
  </p:sldMasterIdLst>
  <p:sldIdLst>
    <p:sldId xmlns:r="http://schemas.openxmlformats.org/officeDocument/2006/relationships" id="256" r:id="R25e7e2fd1ecd44af"/>
    <p:sldId xmlns:r="http://schemas.openxmlformats.org/officeDocument/2006/relationships" id="257" r:id="Re790f133a7ea490b"/>
    <p:sldId xmlns:r="http://schemas.openxmlformats.org/officeDocument/2006/relationships" id="258" r:id="R593e02fef8e944bd"/>
    <p:sldId xmlns:r="http://schemas.openxmlformats.org/officeDocument/2006/relationships" id="259" r:id="Rc2022ae2b59e498a"/>
    <p:sldId xmlns:r="http://schemas.openxmlformats.org/officeDocument/2006/relationships" id="260" r:id="R3de0163f12ed42a3"/>
    <p:sldId xmlns:r="http://schemas.openxmlformats.org/officeDocument/2006/relationships" id="261" r:id="Rcc901666a3c245fb"/>
    <p:sldId xmlns:r="http://schemas.openxmlformats.org/officeDocument/2006/relationships" id="262" r:id="R355ca982d285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0c748e3554256" /><Relationship Type="http://schemas.openxmlformats.org/officeDocument/2006/relationships/slide" Target="/ppt/slides/slide1.xml" Id="R25e7e2fd1ecd44af" /><Relationship Type="http://schemas.openxmlformats.org/officeDocument/2006/relationships/slide" Target="/ppt/slides/slide2.xml" Id="Re790f133a7ea490b" /><Relationship Type="http://schemas.openxmlformats.org/officeDocument/2006/relationships/slide" Target="/ppt/slides/slide3.xml" Id="R593e02fef8e944bd" /><Relationship Type="http://schemas.openxmlformats.org/officeDocument/2006/relationships/slide" Target="/ppt/slides/slide4.xml" Id="Rc2022ae2b59e498a" /><Relationship Type="http://schemas.openxmlformats.org/officeDocument/2006/relationships/slide" Target="/ppt/slides/slide5.xml" Id="R3de0163f12ed42a3" /><Relationship Type="http://schemas.openxmlformats.org/officeDocument/2006/relationships/slide" Target="/ppt/slides/slide6.xml" Id="Rcc901666a3c245fb" /><Relationship Type="http://schemas.openxmlformats.org/officeDocument/2006/relationships/slide" Target="/ppt/slides/slide7.xml" Id="R355ca982d285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951d50ce3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e4687dca4d5a" /><Relationship Type="http://schemas.openxmlformats.org/officeDocument/2006/relationships/theme" Target="/ppt/slideMasters/theme/theme1.xml" Id="R3044854b3920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2e4687dca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1e93331dd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ba4b5309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6fcb42c7d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aa6b8d96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390da122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d7519759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b9947e3a0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