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fb2a8b97e42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de486cc984974"/>
  </p:sldMasterIdLst>
  <p:sldIdLst>
    <p:sldId xmlns:r="http://schemas.openxmlformats.org/officeDocument/2006/relationships" id="256" r:id="Rb5ccfc97e197423d"/>
    <p:sldId xmlns:r="http://schemas.openxmlformats.org/officeDocument/2006/relationships" id="257" r:id="R3186c2b4eda047ac"/>
    <p:sldId xmlns:r="http://schemas.openxmlformats.org/officeDocument/2006/relationships" id="258" r:id="Rbe7639ce57be4a80"/>
    <p:sldId xmlns:r="http://schemas.openxmlformats.org/officeDocument/2006/relationships" id="259" r:id="R75fbb042dc884a54"/>
    <p:sldId xmlns:r="http://schemas.openxmlformats.org/officeDocument/2006/relationships" id="260" r:id="R450a4a5eda554764"/>
    <p:sldId xmlns:r="http://schemas.openxmlformats.org/officeDocument/2006/relationships" id="261" r:id="R42e20c2b17eb4744"/>
    <p:sldId xmlns:r="http://schemas.openxmlformats.org/officeDocument/2006/relationships" id="262" r:id="Re93c446b1cd3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de486cc984974" /><Relationship Type="http://schemas.openxmlformats.org/officeDocument/2006/relationships/slide" Target="/ppt/slides/slide1.xml" Id="Rb5ccfc97e197423d" /><Relationship Type="http://schemas.openxmlformats.org/officeDocument/2006/relationships/slide" Target="/ppt/slides/slide2.xml" Id="R3186c2b4eda047ac" /><Relationship Type="http://schemas.openxmlformats.org/officeDocument/2006/relationships/slide" Target="/ppt/slides/slide3.xml" Id="Rbe7639ce57be4a80" /><Relationship Type="http://schemas.openxmlformats.org/officeDocument/2006/relationships/slide" Target="/ppt/slides/slide4.xml" Id="R75fbb042dc884a54" /><Relationship Type="http://schemas.openxmlformats.org/officeDocument/2006/relationships/slide" Target="/ppt/slides/slide5.xml" Id="R450a4a5eda554764" /><Relationship Type="http://schemas.openxmlformats.org/officeDocument/2006/relationships/slide" Target="/ppt/slides/slide6.xml" Id="R42e20c2b17eb4744" /><Relationship Type="http://schemas.openxmlformats.org/officeDocument/2006/relationships/slide" Target="/ppt/slides/slide7.xml" Id="Re93c446b1cd3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a623ea73a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b49f6e5794738" /><Relationship Type="http://schemas.openxmlformats.org/officeDocument/2006/relationships/theme" Target="/ppt/slideMasters/theme/theme1.xml" Id="Recd42ff84ec4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b49f6e579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ac43a4d9945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fe8e660b8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ed453979040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1acccdfef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58d816e8b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4c52ac65b48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b3d84089b48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14 496 838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14 500 124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916 531 850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