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64702e8eb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667157a7634b4b"/>
  </p:sldMasterIdLst>
  <p:sldIdLst>
    <p:sldId xmlns:r="http://schemas.openxmlformats.org/officeDocument/2006/relationships" id="256" r:id="Ra9aedf473c1a4784"/>
    <p:sldId xmlns:r="http://schemas.openxmlformats.org/officeDocument/2006/relationships" id="257" r:id="Rf1841720eff64a00"/>
    <p:sldId xmlns:r="http://schemas.openxmlformats.org/officeDocument/2006/relationships" id="258" r:id="R24d45619f8444e3f"/>
    <p:sldId xmlns:r="http://schemas.openxmlformats.org/officeDocument/2006/relationships" id="259" r:id="Re8d643d58dbe4599"/>
    <p:sldId xmlns:r="http://schemas.openxmlformats.org/officeDocument/2006/relationships" id="260" r:id="R1d1607b111314a09"/>
    <p:sldId xmlns:r="http://schemas.openxmlformats.org/officeDocument/2006/relationships" id="261" r:id="R6ad2f22e8d034b9a"/>
    <p:sldId xmlns:r="http://schemas.openxmlformats.org/officeDocument/2006/relationships" id="262" r:id="Rfffed2083cd6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667157a7634b4b" /><Relationship Type="http://schemas.openxmlformats.org/officeDocument/2006/relationships/slide" Target="/ppt/slides/slide1.xml" Id="Ra9aedf473c1a4784" /><Relationship Type="http://schemas.openxmlformats.org/officeDocument/2006/relationships/slide" Target="/ppt/slides/slide2.xml" Id="Rf1841720eff64a00" /><Relationship Type="http://schemas.openxmlformats.org/officeDocument/2006/relationships/slide" Target="/ppt/slides/slide3.xml" Id="R24d45619f8444e3f" /><Relationship Type="http://schemas.openxmlformats.org/officeDocument/2006/relationships/slide" Target="/ppt/slides/slide4.xml" Id="Re8d643d58dbe4599" /><Relationship Type="http://schemas.openxmlformats.org/officeDocument/2006/relationships/slide" Target="/ppt/slides/slide5.xml" Id="R1d1607b111314a09" /><Relationship Type="http://schemas.openxmlformats.org/officeDocument/2006/relationships/slide" Target="/ppt/slides/slide6.xml" Id="R6ad2f22e8d034b9a" /><Relationship Type="http://schemas.openxmlformats.org/officeDocument/2006/relationships/slide" Target="/ppt/slides/slide7.xml" Id="Rfffed2083cd6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f35f4089b4f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5ab8015f8402b" /><Relationship Type="http://schemas.openxmlformats.org/officeDocument/2006/relationships/theme" Target="/ppt/slideMasters/theme/theme1.xml" Id="Rbd3e205a8b78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f5ab8015f840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6deb991d54c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6bca8befb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66d21cea447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1a7d67e33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5960662d242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dec39b8ab48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df69fcfac44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HEIER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9 428 353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HEIER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340A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916 541 856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HEIER INVESTMENT AS</a:t>
            </a:r>
          </a:p>
        </p:txBody>
      </p:sp>
    </p:spTree>
  </p:cSld>
  <p:clrMapOvr>
    <a:masterClrMapping xmlns:a="http://schemas.openxmlformats.org/drawingml/2006/main"/>
  </p:clrMapOvr>
</p:sld>
</file>