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b47292d515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9491848ce4a88"/>
  </p:sldMasterIdLst>
  <p:sldIdLst>
    <p:sldId xmlns:r="http://schemas.openxmlformats.org/officeDocument/2006/relationships" id="256" r:id="R0b24af80998a45f3"/>
    <p:sldId xmlns:r="http://schemas.openxmlformats.org/officeDocument/2006/relationships" id="257" r:id="R89d3b5cb839943ef"/>
    <p:sldId xmlns:r="http://schemas.openxmlformats.org/officeDocument/2006/relationships" id="258" r:id="Rc165b02829d84efb"/>
    <p:sldId xmlns:r="http://schemas.openxmlformats.org/officeDocument/2006/relationships" id="259" r:id="R00889382eafa488c"/>
    <p:sldId xmlns:r="http://schemas.openxmlformats.org/officeDocument/2006/relationships" id="260" r:id="Re0a28738dce44132"/>
    <p:sldId xmlns:r="http://schemas.openxmlformats.org/officeDocument/2006/relationships" id="261" r:id="Rd627f8c37d71459d"/>
    <p:sldId xmlns:r="http://schemas.openxmlformats.org/officeDocument/2006/relationships" id="262" r:id="Re99e29b3180744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9491848ce4a88" /><Relationship Type="http://schemas.openxmlformats.org/officeDocument/2006/relationships/slide" Target="/ppt/slides/slide1.xml" Id="R0b24af80998a45f3" /><Relationship Type="http://schemas.openxmlformats.org/officeDocument/2006/relationships/slide" Target="/ppt/slides/slide2.xml" Id="R89d3b5cb839943ef" /><Relationship Type="http://schemas.openxmlformats.org/officeDocument/2006/relationships/slide" Target="/ppt/slides/slide3.xml" Id="Rc165b02829d84efb" /><Relationship Type="http://schemas.openxmlformats.org/officeDocument/2006/relationships/slide" Target="/ppt/slides/slide4.xml" Id="R00889382eafa488c" /><Relationship Type="http://schemas.openxmlformats.org/officeDocument/2006/relationships/slide" Target="/ppt/slides/slide5.xml" Id="Re0a28738dce44132" /><Relationship Type="http://schemas.openxmlformats.org/officeDocument/2006/relationships/slide" Target="/ppt/slides/slide6.xml" Id="Rd627f8c37d71459d" /><Relationship Type="http://schemas.openxmlformats.org/officeDocument/2006/relationships/slide" Target="/ppt/slides/slide7.xml" Id="Re99e29b3180744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a50283c58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0e27171cc4bf7" /><Relationship Type="http://schemas.openxmlformats.org/officeDocument/2006/relationships/theme" Target="/ppt/slideMasters/theme/theme1.xml" Id="Rc5b86008291140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40e27171cc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86a3dd127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d91013ee0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47557d92c44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34553d9244a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536dc8c0046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57c8ca52f43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0f2e78cb2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JOMAHO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67 555 749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181 599 234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191 627 260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JOHAN MARCUS BEER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TENNANT SONS &amp; CO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KRISTINE BEER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Marcus Beer Holm, Jegerveien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