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664b72b6da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099b77a2a476f"/>
  </p:sldMasterIdLst>
  <p:sldIdLst>
    <p:sldId xmlns:r="http://schemas.openxmlformats.org/officeDocument/2006/relationships" id="256" r:id="Refbfb7a6813d4b37"/>
    <p:sldId xmlns:r="http://schemas.openxmlformats.org/officeDocument/2006/relationships" id="257" r:id="Rd95e3eef21a94a65"/>
    <p:sldId xmlns:r="http://schemas.openxmlformats.org/officeDocument/2006/relationships" id="258" r:id="Re9e721cffe6e420a"/>
    <p:sldId xmlns:r="http://schemas.openxmlformats.org/officeDocument/2006/relationships" id="259" r:id="R3f0cd53c51044d25"/>
    <p:sldId xmlns:r="http://schemas.openxmlformats.org/officeDocument/2006/relationships" id="260" r:id="Rc60e8ce447d44183"/>
    <p:sldId xmlns:r="http://schemas.openxmlformats.org/officeDocument/2006/relationships" id="261" r:id="Rb73362af425940ba"/>
    <p:sldId xmlns:r="http://schemas.openxmlformats.org/officeDocument/2006/relationships" id="262" r:id="Ra942e21b60284a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099b77a2a476f" /><Relationship Type="http://schemas.openxmlformats.org/officeDocument/2006/relationships/slide" Target="/ppt/slides/slide1.xml" Id="Refbfb7a6813d4b37" /><Relationship Type="http://schemas.openxmlformats.org/officeDocument/2006/relationships/slide" Target="/ppt/slides/slide2.xml" Id="Rd95e3eef21a94a65" /><Relationship Type="http://schemas.openxmlformats.org/officeDocument/2006/relationships/slide" Target="/ppt/slides/slide3.xml" Id="Re9e721cffe6e420a" /><Relationship Type="http://schemas.openxmlformats.org/officeDocument/2006/relationships/slide" Target="/ppt/slides/slide4.xml" Id="R3f0cd53c51044d25" /><Relationship Type="http://schemas.openxmlformats.org/officeDocument/2006/relationships/slide" Target="/ppt/slides/slide5.xml" Id="Rc60e8ce447d44183" /><Relationship Type="http://schemas.openxmlformats.org/officeDocument/2006/relationships/slide" Target="/ppt/slides/slide6.xml" Id="Rb73362af425940ba" /><Relationship Type="http://schemas.openxmlformats.org/officeDocument/2006/relationships/slide" Target="/ppt/slides/slide7.xml" Id="Ra942e21b60284a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6f211611a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ce42b4ce946ce" /><Relationship Type="http://schemas.openxmlformats.org/officeDocument/2006/relationships/theme" Target="/ppt/slideMasters/theme/theme1.xml" Id="R464474f95a55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ce42b4ce9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3698e9e6c41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cada6d1d5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19f452e80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f44a2ff26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2df570ec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0f9b2f4e34e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7029c1443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60 005 828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7 148 752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4 888 102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28 953 450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