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e4e701ad6b0443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0391507ddf841df"/>
  </p:sldMasterIdLst>
  <p:sldIdLst>
    <p:sldId xmlns:r="http://schemas.openxmlformats.org/officeDocument/2006/relationships" id="256" r:id="Re587016a7dc84997"/>
    <p:sldId xmlns:r="http://schemas.openxmlformats.org/officeDocument/2006/relationships" id="257" r:id="R0bb34174a3944f37"/>
    <p:sldId xmlns:r="http://schemas.openxmlformats.org/officeDocument/2006/relationships" id="258" r:id="R67b76615ec264214"/>
    <p:sldId xmlns:r="http://schemas.openxmlformats.org/officeDocument/2006/relationships" id="259" r:id="R42f4dfec2efa4730"/>
    <p:sldId xmlns:r="http://schemas.openxmlformats.org/officeDocument/2006/relationships" id="260" r:id="R5e4ef0cf9d0546a2"/>
    <p:sldId xmlns:r="http://schemas.openxmlformats.org/officeDocument/2006/relationships" id="261" r:id="R7d04a623d5c24e2d"/>
    <p:sldId xmlns:r="http://schemas.openxmlformats.org/officeDocument/2006/relationships" id="262" r:id="Rb124dd7d0b714cf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0391507ddf841df" /><Relationship Type="http://schemas.openxmlformats.org/officeDocument/2006/relationships/slide" Target="/ppt/slides/slide1.xml" Id="Re587016a7dc84997" /><Relationship Type="http://schemas.openxmlformats.org/officeDocument/2006/relationships/slide" Target="/ppt/slides/slide2.xml" Id="R0bb34174a3944f37" /><Relationship Type="http://schemas.openxmlformats.org/officeDocument/2006/relationships/slide" Target="/ppt/slides/slide3.xml" Id="R67b76615ec264214" /><Relationship Type="http://schemas.openxmlformats.org/officeDocument/2006/relationships/slide" Target="/ppt/slides/slide4.xml" Id="R42f4dfec2efa4730" /><Relationship Type="http://schemas.openxmlformats.org/officeDocument/2006/relationships/slide" Target="/ppt/slides/slide5.xml" Id="R5e4ef0cf9d0546a2" /><Relationship Type="http://schemas.openxmlformats.org/officeDocument/2006/relationships/slide" Target="/ppt/slides/slide6.xml" Id="R7d04a623d5c24e2d" /><Relationship Type="http://schemas.openxmlformats.org/officeDocument/2006/relationships/slide" Target="/ppt/slides/slide7.xml" Id="Rb124dd7d0b714cf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5ecb59047b478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6281368e9a4451" /><Relationship Type="http://schemas.openxmlformats.org/officeDocument/2006/relationships/theme" Target="/ppt/slideMasters/theme/theme1.xml" Id="Rcd3eb84e912c420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c6281368e9a445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500c9119304c1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62e9616d4945b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7fb0d37394446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81f2dc5435402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da7f569286477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f902a6e5f34e7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a49f66118e422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PBH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PBH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PBH AS ble etablert [år] og holder til i Bekkestua.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PBH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PBH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PBH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−2 454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73 551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521 510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10 127 510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PBH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PÅL ANDERS ROSTAD-BILLINGTON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PBH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Murenveien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1356 Bekkestua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916 613 237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PBH AS</a:t>
            </a:r>
          </a:p>
        </p:txBody>
      </p:sp>
    </p:spTree>
  </p:cSld>
  <p:clrMapOvr>
    <a:masterClrMapping xmlns:a="http://schemas.openxmlformats.org/drawingml/2006/main"/>
  </p:clrMapOvr>
</p:sld>
</file>