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d0aa3852b840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0f2e55852a4fa7"/>
  </p:sldMasterIdLst>
  <p:sldIdLst>
    <p:sldId xmlns:r="http://schemas.openxmlformats.org/officeDocument/2006/relationships" id="256" r:id="Rcc49ab88c3bb4db2"/>
    <p:sldId xmlns:r="http://schemas.openxmlformats.org/officeDocument/2006/relationships" id="257" r:id="R1d7a0f106c074234"/>
    <p:sldId xmlns:r="http://schemas.openxmlformats.org/officeDocument/2006/relationships" id="258" r:id="Rc598f1874f5f4335"/>
    <p:sldId xmlns:r="http://schemas.openxmlformats.org/officeDocument/2006/relationships" id="259" r:id="Red8ea3bfc9244fe5"/>
    <p:sldId xmlns:r="http://schemas.openxmlformats.org/officeDocument/2006/relationships" id="260" r:id="R5198465b3ecc40b3"/>
    <p:sldId xmlns:r="http://schemas.openxmlformats.org/officeDocument/2006/relationships" id="261" r:id="Rd33cbd3a1ccd44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0f2e55852a4fa7" /><Relationship Type="http://schemas.openxmlformats.org/officeDocument/2006/relationships/slide" Target="/ppt/slides/slide1.xml" Id="Rcc49ab88c3bb4db2" /><Relationship Type="http://schemas.openxmlformats.org/officeDocument/2006/relationships/slide" Target="/ppt/slides/slide2.xml" Id="R1d7a0f106c074234" /><Relationship Type="http://schemas.openxmlformats.org/officeDocument/2006/relationships/slide" Target="/ppt/slides/slide3.xml" Id="Rc598f1874f5f4335" /><Relationship Type="http://schemas.openxmlformats.org/officeDocument/2006/relationships/slide" Target="/ppt/slides/slide4.xml" Id="Red8ea3bfc9244fe5" /><Relationship Type="http://schemas.openxmlformats.org/officeDocument/2006/relationships/slide" Target="/ppt/slides/slide5.xml" Id="R5198465b3ecc40b3" /><Relationship Type="http://schemas.openxmlformats.org/officeDocument/2006/relationships/slide" Target="/ppt/slides/slide6.xml" Id="Rd33cbd3a1ccd44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3f331d56d40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8e6226e0a4dd7" /><Relationship Type="http://schemas.openxmlformats.org/officeDocument/2006/relationships/theme" Target="/ppt/slideMasters/theme/theme1.xml" Id="R70d98e9a236b48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e8e6226e0a4d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5858b6a4a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7c21453c142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38619aa4a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2fb6d1c6147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88074d1754e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d96f5f31940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SKJERVEN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Veraåsen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3219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vibeke@skjervenaccounting.no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916 630 913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SKJERVEN ACCOUNTING AS</a:t>
            </a:r>
          </a:p>
        </p:txBody>
      </p:sp>
    </p:spTree>
  </p:cSld>
  <p:clrMapOvr>
    <a:masterClrMapping xmlns:a="http://schemas.openxmlformats.org/drawingml/2006/main"/>
  </p:clrMapOvr>
</p:sld>
</file>