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1ab59cbb7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1e622d95a4c6c"/>
  </p:sldMasterIdLst>
  <p:sldIdLst>
    <p:sldId xmlns:r="http://schemas.openxmlformats.org/officeDocument/2006/relationships" id="256" r:id="Rb22fa62326ec4472"/>
    <p:sldId xmlns:r="http://schemas.openxmlformats.org/officeDocument/2006/relationships" id="257" r:id="Re4cd3c9e1a764605"/>
    <p:sldId xmlns:r="http://schemas.openxmlformats.org/officeDocument/2006/relationships" id="258" r:id="R07b4f7ca712d48d1"/>
    <p:sldId xmlns:r="http://schemas.openxmlformats.org/officeDocument/2006/relationships" id="259" r:id="R10ba17556c844293"/>
    <p:sldId xmlns:r="http://schemas.openxmlformats.org/officeDocument/2006/relationships" id="260" r:id="Ra49ef791f7b74769"/>
    <p:sldId xmlns:r="http://schemas.openxmlformats.org/officeDocument/2006/relationships" id="261" r:id="R40d3769e37c943cc"/>
    <p:sldId xmlns:r="http://schemas.openxmlformats.org/officeDocument/2006/relationships" id="262" r:id="Ra987d806aa3647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1e622d95a4c6c" /><Relationship Type="http://schemas.openxmlformats.org/officeDocument/2006/relationships/slide" Target="/ppt/slides/slide1.xml" Id="Rb22fa62326ec4472" /><Relationship Type="http://schemas.openxmlformats.org/officeDocument/2006/relationships/slide" Target="/ppt/slides/slide2.xml" Id="Re4cd3c9e1a764605" /><Relationship Type="http://schemas.openxmlformats.org/officeDocument/2006/relationships/slide" Target="/ppt/slides/slide3.xml" Id="R07b4f7ca712d48d1" /><Relationship Type="http://schemas.openxmlformats.org/officeDocument/2006/relationships/slide" Target="/ppt/slides/slide4.xml" Id="R10ba17556c844293" /><Relationship Type="http://schemas.openxmlformats.org/officeDocument/2006/relationships/slide" Target="/ppt/slides/slide5.xml" Id="Ra49ef791f7b74769" /><Relationship Type="http://schemas.openxmlformats.org/officeDocument/2006/relationships/slide" Target="/ppt/slides/slide6.xml" Id="R40d3769e37c943cc" /><Relationship Type="http://schemas.openxmlformats.org/officeDocument/2006/relationships/slide" Target="/ppt/slides/slide7.xml" Id="Ra987d806aa3647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be8ffdfb8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7abd174594244" /><Relationship Type="http://schemas.openxmlformats.org/officeDocument/2006/relationships/theme" Target="/ppt/slideMasters/theme/theme1.xml" Id="Rb6056a4fc59e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7abd17459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74922c429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c69eb950d48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ed4f409714f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d7635d2d8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740cde256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81de41c254b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5357a08f8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SKJERVEN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SKJERVEN ACCOUNTING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2 278 123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SKJERVEN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Veraåsen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vibeke@skjervenaccounting.no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916 630 913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